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7" r:id="rId2"/>
    <p:sldId id="259" r:id="rId3"/>
    <p:sldId id="260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52" autoAdjust="0"/>
  </p:normalViewPr>
  <p:slideViewPr>
    <p:cSldViewPr snapToGrid="0">
      <p:cViewPr varScale="1">
        <p:scale>
          <a:sx n="67" d="100"/>
          <a:sy n="67" d="100"/>
        </p:scale>
        <p:origin x="108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7E3AA-75CA-451B-8079-B95F35DE7F5D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8B8AE-4727-45CC-AB91-FABB0A7BFC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525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Photo: NASA's Scientific Visualization Studio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8B8AE-4727-45CC-AB91-FABB0A7BFC9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102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84C54-AC4E-40CD-A2A5-7799FB24A7A1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B580-973A-4446-8457-3D5E5B2F14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419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84C54-AC4E-40CD-A2A5-7799FB24A7A1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B580-973A-4446-8457-3D5E5B2F14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414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84C54-AC4E-40CD-A2A5-7799FB24A7A1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B580-973A-4446-8457-3D5E5B2F14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108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84C54-AC4E-40CD-A2A5-7799FB24A7A1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B580-973A-4446-8457-3D5E5B2F14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885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84C54-AC4E-40CD-A2A5-7799FB24A7A1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B580-973A-4446-8457-3D5E5B2F14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590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84C54-AC4E-40CD-A2A5-7799FB24A7A1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B580-973A-4446-8457-3D5E5B2F14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853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84C54-AC4E-40CD-A2A5-7799FB24A7A1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B580-973A-4446-8457-3D5E5B2F14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438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84C54-AC4E-40CD-A2A5-7799FB24A7A1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B580-973A-4446-8457-3D5E5B2F14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225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84C54-AC4E-40CD-A2A5-7799FB24A7A1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B580-973A-4446-8457-3D5E5B2F14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151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84C54-AC4E-40CD-A2A5-7799FB24A7A1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B580-973A-4446-8457-3D5E5B2F14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409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84C54-AC4E-40CD-A2A5-7799FB24A7A1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B580-973A-4446-8457-3D5E5B2F14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911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84C54-AC4E-40CD-A2A5-7799FB24A7A1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0B580-973A-4446-8457-3D5E5B2F14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17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89" y="645638"/>
            <a:ext cx="9150889" cy="6212362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the Moon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457200" y="863126"/>
            <a:ext cx="8285163" cy="534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 astronaut is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walking on the Moon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725028" y="1422687"/>
            <a:ext cx="5749505" cy="4658264"/>
            <a:chOff x="1679366" y="1397480"/>
            <a:chExt cx="5749505" cy="4658264"/>
          </a:xfrm>
        </p:grpSpPr>
        <p:grpSp>
          <p:nvGrpSpPr>
            <p:cNvPr id="51" name="Group 50"/>
            <p:cNvGrpSpPr/>
            <p:nvPr/>
          </p:nvGrpSpPr>
          <p:grpSpPr>
            <a:xfrm>
              <a:off x="1679366" y="1397480"/>
              <a:ext cx="5749505" cy="4658264"/>
              <a:chOff x="1830703" y="1293581"/>
              <a:chExt cx="5749505" cy="4658264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1830703" y="1293581"/>
                <a:ext cx="5749505" cy="4658264"/>
                <a:chOff x="1830703" y="1293581"/>
                <a:chExt cx="5749505" cy="4658264"/>
              </a:xfrm>
            </p:grpSpPr>
            <p:sp>
              <p:nvSpPr>
                <p:cNvPr id="44" name="Rectangle 43"/>
                <p:cNvSpPr/>
                <p:nvPr/>
              </p:nvSpPr>
              <p:spPr>
                <a:xfrm>
                  <a:off x="1895400" y="1293581"/>
                  <a:ext cx="5684808" cy="4658264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6" name="Freeform 45"/>
                <p:cNvSpPr/>
                <p:nvPr/>
              </p:nvSpPr>
              <p:spPr>
                <a:xfrm>
                  <a:off x="4535084" y="4920922"/>
                  <a:ext cx="3045124" cy="583171"/>
                </a:xfrm>
                <a:custGeom>
                  <a:avLst/>
                  <a:gdLst>
                    <a:gd name="connsiteX0" fmla="*/ 0 w 3045124"/>
                    <a:gd name="connsiteY0" fmla="*/ 819510 h 828136"/>
                    <a:gd name="connsiteX1" fmla="*/ 0 w 3045124"/>
                    <a:gd name="connsiteY1" fmla="*/ 819510 h 828136"/>
                    <a:gd name="connsiteX2" fmla="*/ 94891 w 3045124"/>
                    <a:gd name="connsiteY2" fmla="*/ 767751 h 828136"/>
                    <a:gd name="connsiteX3" fmla="*/ 112143 w 3045124"/>
                    <a:gd name="connsiteY3" fmla="*/ 741872 h 828136"/>
                    <a:gd name="connsiteX4" fmla="*/ 138023 w 3045124"/>
                    <a:gd name="connsiteY4" fmla="*/ 733245 h 828136"/>
                    <a:gd name="connsiteX5" fmla="*/ 189781 w 3045124"/>
                    <a:gd name="connsiteY5" fmla="*/ 698740 h 828136"/>
                    <a:gd name="connsiteX6" fmla="*/ 215660 w 3045124"/>
                    <a:gd name="connsiteY6" fmla="*/ 681487 h 828136"/>
                    <a:gd name="connsiteX7" fmla="*/ 267419 w 3045124"/>
                    <a:gd name="connsiteY7" fmla="*/ 629728 h 828136"/>
                    <a:gd name="connsiteX8" fmla="*/ 336430 w 3045124"/>
                    <a:gd name="connsiteY8" fmla="*/ 526211 h 828136"/>
                    <a:gd name="connsiteX9" fmla="*/ 388189 w 3045124"/>
                    <a:gd name="connsiteY9" fmla="*/ 448574 h 828136"/>
                    <a:gd name="connsiteX10" fmla="*/ 405441 w 3045124"/>
                    <a:gd name="connsiteY10" fmla="*/ 422694 h 828136"/>
                    <a:gd name="connsiteX11" fmla="*/ 414068 w 3045124"/>
                    <a:gd name="connsiteY11" fmla="*/ 396815 h 828136"/>
                    <a:gd name="connsiteX12" fmla="*/ 448574 w 3045124"/>
                    <a:gd name="connsiteY12" fmla="*/ 345057 h 828136"/>
                    <a:gd name="connsiteX13" fmla="*/ 457200 w 3045124"/>
                    <a:gd name="connsiteY13" fmla="*/ 310551 h 828136"/>
                    <a:gd name="connsiteX14" fmla="*/ 491706 w 3045124"/>
                    <a:gd name="connsiteY14" fmla="*/ 258793 h 828136"/>
                    <a:gd name="connsiteX15" fmla="*/ 508958 w 3045124"/>
                    <a:gd name="connsiteY15" fmla="*/ 232913 h 828136"/>
                    <a:gd name="connsiteX16" fmla="*/ 543464 w 3045124"/>
                    <a:gd name="connsiteY16" fmla="*/ 181155 h 828136"/>
                    <a:gd name="connsiteX17" fmla="*/ 577970 w 3045124"/>
                    <a:gd name="connsiteY17" fmla="*/ 129396 h 828136"/>
                    <a:gd name="connsiteX18" fmla="*/ 621102 w 3045124"/>
                    <a:gd name="connsiteY18" fmla="*/ 77638 h 828136"/>
                    <a:gd name="connsiteX19" fmla="*/ 646981 w 3045124"/>
                    <a:gd name="connsiteY19" fmla="*/ 51759 h 828136"/>
                    <a:gd name="connsiteX20" fmla="*/ 664234 w 3045124"/>
                    <a:gd name="connsiteY20" fmla="*/ 25879 h 828136"/>
                    <a:gd name="connsiteX21" fmla="*/ 715992 w 3045124"/>
                    <a:gd name="connsiteY21" fmla="*/ 8627 h 828136"/>
                    <a:gd name="connsiteX22" fmla="*/ 741872 w 3045124"/>
                    <a:gd name="connsiteY22" fmla="*/ 0 h 828136"/>
                    <a:gd name="connsiteX23" fmla="*/ 785004 w 3045124"/>
                    <a:gd name="connsiteY23" fmla="*/ 8627 h 828136"/>
                    <a:gd name="connsiteX24" fmla="*/ 923026 w 3045124"/>
                    <a:gd name="connsiteY24" fmla="*/ 25879 h 828136"/>
                    <a:gd name="connsiteX25" fmla="*/ 1009291 w 3045124"/>
                    <a:gd name="connsiteY25" fmla="*/ 51759 h 828136"/>
                    <a:gd name="connsiteX26" fmla="*/ 1035170 w 3045124"/>
                    <a:gd name="connsiteY26" fmla="*/ 60385 h 828136"/>
                    <a:gd name="connsiteX27" fmla="*/ 1104181 w 3045124"/>
                    <a:gd name="connsiteY27" fmla="*/ 77638 h 828136"/>
                    <a:gd name="connsiteX28" fmla="*/ 1147313 w 3045124"/>
                    <a:gd name="connsiteY28" fmla="*/ 86264 h 828136"/>
                    <a:gd name="connsiteX29" fmla="*/ 1173192 w 3045124"/>
                    <a:gd name="connsiteY29" fmla="*/ 94891 h 828136"/>
                    <a:gd name="connsiteX30" fmla="*/ 1259457 w 3045124"/>
                    <a:gd name="connsiteY30" fmla="*/ 103517 h 828136"/>
                    <a:gd name="connsiteX31" fmla="*/ 1337094 w 3045124"/>
                    <a:gd name="connsiteY31" fmla="*/ 120770 h 828136"/>
                    <a:gd name="connsiteX32" fmla="*/ 1371600 w 3045124"/>
                    <a:gd name="connsiteY32" fmla="*/ 129396 h 828136"/>
                    <a:gd name="connsiteX33" fmla="*/ 1466491 w 3045124"/>
                    <a:gd name="connsiteY33" fmla="*/ 138023 h 828136"/>
                    <a:gd name="connsiteX34" fmla="*/ 1837426 w 3045124"/>
                    <a:gd name="connsiteY34" fmla="*/ 120770 h 828136"/>
                    <a:gd name="connsiteX35" fmla="*/ 1863306 w 3045124"/>
                    <a:gd name="connsiteY35" fmla="*/ 112144 h 828136"/>
                    <a:gd name="connsiteX36" fmla="*/ 1923691 w 3045124"/>
                    <a:gd name="connsiteY36" fmla="*/ 103517 h 828136"/>
                    <a:gd name="connsiteX37" fmla="*/ 1975449 w 3045124"/>
                    <a:gd name="connsiteY37" fmla="*/ 69011 h 828136"/>
                    <a:gd name="connsiteX38" fmla="*/ 2027208 w 3045124"/>
                    <a:gd name="connsiteY38" fmla="*/ 51759 h 828136"/>
                    <a:gd name="connsiteX39" fmla="*/ 2104845 w 3045124"/>
                    <a:gd name="connsiteY39" fmla="*/ 34506 h 828136"/>
                    <a:gd name="connsiteX40" fmla="*/ 2251494 w 3045124"/>
                    <a:gd name="connsiteY40" fmla="*/ 43132 h 828136"/>
                    <a:gd name="connsiteX41" fmla="*/ 2277374 w 3045124"/>
                    <a:gd name="connsiteY41" fmla="*/ 51759 h 828136"/>
                    <a:gd name="connsiteX42" fmla="*/ 2329132 w 3045124"/>
                    <a:gd name="connsiteY42" fmla="*/ 86264 h 828136"/>
                    <a:gd name="connsiteX43" fmla="*/ 2337758 w 3045124"/>
                    <a:gd name="connsiteY43" fmla="*/ 112144 h 828136"/>
                    <a:gd name="connsiteX44" fmla="*/ 2389517 w 3045124"/>
                    <a:gd name="connsiteY44" fmla="*/ 189781 h 828136"/>
                    <a:gd name="connsiteX45" fmla="*/ 2441275 w 3045124"/>
                    <a:gd name="connsiteY45" fmla="*/ 267419 h 828136"/>
                    <a:gd name="connsiteX46" fmla="*/ 2458528 w 3045124"/>
                    <a:gd name="connsiteY46" fmla="*/ 293298 h 828136"/>
                    <a:gd name="connsiteX47" fmla="*/ 2475781 w 3045124"/>
                    <a:gd name="connsiteY47" fmla="*/ 319178 h 828136"/>
                    <a:gd name="connsiteX48" fmla="*/ 2527540 w 3045124"/>
                    <a:gd name="connsiteY48" fmla="*/ 379562 h 828136"/>
                    <a:gd name="connsiteX49" fmla="*/ 2544792 w 3045124"/>
                    <a:gd name="connsiteY49" fmla="*/ 405442 h 828136"/>
                    <a:gd name="connsiteX50" fmla="*/ 2570672 w 3045124"/>
                    <a:gd name="connsiteY50" fmla="*/ 465827 h 828136"/>
                    <a:gd name="connsiteX51" fmla="*/ 2596551 w 3045124"/>
                    <a:gd name="connsiteY51" fmla="*/ 491706 h 828136"/>
                    <a:gd name="connsiteX52" fmla="*/ 2613804 w 3045124"/>
                    <a:gd name="connsiteY52" fmla="*/ 517585 h 828136"/>
                    <a:gd name="connsiteX53" fmla="*/ 2665562 w 3045124"/>
                    <a:gd name="connsiteY53" fmla="*/ 560717 h 828136"/>
                    <a:gd name="connsiteX54" fmla="*/ 2682815 w 3045124"/>
                    <a:gd name="connsiteY54" fmla="*/ 586596 h 828136"/>
                    <a:gd name="connsiteX55" fmla="*/ 2734574 w 3045124"/>
                    <a:gd name="connsiteY55" fmla="*/ 621102 h 828136"/>
                    <a:gd name="connsiteX56" fmla="*/ 2786332 w 3045124"/>
                    <a:gd name="connsiteY56" fmla="*/ 646981 h 828136"/>
                    <a:gd name="connsiteX57" fmla="*/ 2855343 w 3045124"/>
                    <a:gd name="connsiteY57" fmla="*/ 707366 h 828136"/>
                    <a:gd name="connsiteX58" fmla="*/ 2881223 w 3045124"/>
                    <a:gd name="connsiteY58" fmla="*/ 733245 h 828136"/>
                    <a:gd name="connsiteX59" fmla="*/ 2907102 w 3045124"/>
                    <a:gd name="connsiteY59" fmla="*/ 741872 h 828136"/>
                    <a:gd name="connsiteX60" fmla="*/ 2958860 w 3045124"/>
                    <a:gd name="connsiteY60" fmla="*/ 776378 h 828136"/>
                    <a:gd name="connsiteX61" fmla="*/ 2984740 w 3045124"/>
                    <a:gd name="connsiteY61" fmla="*/ 793630 h 828136"/>
                    <a:gd name="connsiteX62" fmla="*/ 3010619 w 3045124"/>
                    <a:gd name="connsiteY62" fmla="*/ 802257 h 828136"/>
                    <a:gd name="connsiteX63" fmla="*/ 3045124 w 3045124"/>
                    <a:gd name="connsiteY63" fmla="*/ 828136 h 828136"/>
                    <a:gd name="connsiteX64" fmla="*/ 0 w 3045124"/>
                    <a:gd name="connsiteY64" fmla="*/ 819510 h 828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</a:cxnLst>
                  <a:rect l="l" t="t" r="r" b="b"/>
                  <a:pathLst>
                    <a:path w="3045124" h="828136">
                      <a:moveTo>
                        <a:pt x="0" y="819510"/>
                      </a:moveTo>
                      <a:lnTo>
                        <a:pt x="0" y="819510"/>
                      </a:lnTo>
                      <a:cubicBezTo>
                        <a:pt x="91" y="819464"/>
                        <a:pt x="79133" y="783509"/>
                        <a:pt x="94891" y="767751"/>
                      </a:cubicBezTo>
                      <a:cubicBezTo>
                        <a:pt x="102222" y="760420"/>
                        <a:pt x="104047" y="748349"/>
                        <a:pt x="112143" y="741872"/>
                      </a:cubicBezTo>
                      <a:cubicBezTo>
                        <a:pt x="119244" y="736191"/>
                        <a:pt x="130074" y="737661"/>
                        <a:pt x="138023" y="733245"/>
                      </a:cubicBezTo>
                      <a:cubicBezTo>
                        <a:pt x="156149" y="723175"/>
                        <a:pt x="172528" y="710242"/>
                        <a:pt x="189781" y="698740"/>
                      </a:cubicBezTo>
                      <a:cubicBezTo>
                        <a:pt x="198407" y="692989"/>
                        <a:pt x="208329" y="688818"/>
                        <a:pt x="215660" y="681487"/>
                      </a:cubicBezTo>
                      <a:cubicBezTo>
                        <a:pt x="232913" y="664234"/>
                        <a:pt x="253885" y="650030"/>
                        <a:pt x="267419" y="629728"/>
                      </a:cubicBezTo>
                      <a:lnTo>
                        <a:pt x="336430" y="526211"/>
                      </a:lnTo>
                      <a:lnTo>
                        <a:pt x="388189" y="448574"/>
                      </a:lnTo>
                      <a:cubicBezTo>
                        <a:pt x="393940" y="439947"/>
                        <a:pt x="402162" y="432530"/>
                        <a:pt x="405441" y="422694"/>
                      </a:cubicBezTo>
                      <a:cubicBezTo>
                        <a:pt x="408317" y="414068"/>
                        <a:pt x="409652" y="404764"/>
                        <a:pt x="414068" y="396815"/>
                      </a:cubicBezTo>
                      <a:cubicBezTo>
                        <a:pt x="424138" y="378689"/>
                        <a:pt x="448574" y="345057"/>
                        <a:pt x="448574" y="345057"/>
                      </a:cubicBezTo>
                      <a:cubicBezTo>
                        <a:pt x="451449" y="333555"/>
                        <a:pt x="451898" y="321155"/>
                        <a:pt x="457200" y="310551"/>
                      </a:cubicBezTo>
                      <a:cubicBezTo>
                        <a:pt x="466473" y="292005"/>
                        <a:pt x="480204" y="276046"/>
                        <a:pt x="491706" y="258793"/>
                      </a:cubicBezTo>
                      <a:cubicBezTo>
                        <a:pt x="497457" y="250167"/>
                        <a:pt x="505679" y="242749"/>
                        <a:pt x="508958" y="232913"/>
                      </a:cubicBezTo>
                      <a:cubicBezTo>
                        <a:pt x="525457" y="183419"/>
                        <a:pt x="505770" y="229619"/>
                        <a:pt x="543464" y="181155"/>
                      </a:cubicBezTo>
                      <a:cubicBezTo>
                        <a:pt x="556194" y="164787"/>
                        <a:pt x="563308" y="144058"/>
                        <a:pt x="577970" y="129396"/>
                      </a:cubicBezTo>
                      <a:cubicBezTo>
                        <a:pt x="653576" y="53790"/>
                        <a:pt x="561052" y="149697"/>
                        <a:pt x="621102" y="77638"/>
                      </a:cubicBezTo>
                      <a:cubicBezTo>
                        <a:pt x="628912" y="68266"/>
                        <a:pt x="639171" y="61131"/>
                        <a:pt x="646981" y="51759"/>
                      </a:cubicBezTo>
                      <a:cubicBezTo>
                        <a:pt x="653618" y="43794"/>
                        <a:pt x="655442" y="31374"/>
                        <a:pt x="664234" y="25879"/>
                      </a:cubicBezTo>
                      <a:cubicBezTo>
                        <a:pt x="679656" y="16241"/>
                        <a:pt x="698739" y="14378"/>
                        <a:pt x="715992" y="8627"/>
                      </a:cubicBezTo>
                      <a:lnTo>
                        <a:pt x="741872" y="0"/>
                      </a:lnTo>
                      <a:cubicBezTo>
                        <a:pt x="756249" y="2876"/>
                        <a:pt x="770442" y="6914"/>
                        <a:pt x="785004" y="8627"/>
                      </a:cubicBezTo>
                      <a:cubicBezTo>
                        <a:pt x="930243" y="25714"/>
                        <a:pt x="844689" y="6295"/>
                        <a:pt x="923026" y="25879"/>
                      </a:cubicBezTo>
                      <a:cubicBezTo>
                        <a:pt x="970235" y="57351"/>
                        <a:pt x="929992" y="35899"/>
                        <a:pt x="1009291" y="51759"/>
                      </a:cubicBezTo>
                      <a:cubicBezTo>
                        <a:pt x="1018207" y="53542"/>
                        <a:pt x="1026397" y="57993"/>
                        <a:pt x="1035170" y="60385"/>
                      </a:cubicBezTo>
                      <a:cubicBezTo>
                        <a:pt x="1058046" y="66624"/>
                        <a:pt x="1080930" y="72988"/>
                        <a:pt x="1104181" y="77638"/>
                      </a:cubicBezTo>
                      <a:cubicBezTo>
                        <a:pt x="1118558" y="80513"/>
                        <a:pt x="1133089" y="82708"/>
                        <a:pt x="1147313" y="86264"/>
                      </a:cubicBezTo>
                      <a:cubicBezTo>
                        <a:pt x="1156135" y="88469"/>
                        <a:pt x="1164205" y="93508"/>
                        <a:pt x="1173192" y="94891"/>
                      </a:cubicBezTo>
                      <a:cubicBezTo>
                        <a:pt x="1201754" y="99285"/>
                        <a:pt x="1230702" y="100642"/>
                        <a:pt x="1259457" y="103517"/>
                      </a:cubicBezTo>
                      <a:cubicBezTo>
                        <a:pt x="1343562" y="124545"/>
                        <a:pt x="1238587" y="98881"/>
                        <a:pt x="1337094" y="120770"/>
                      </a:cubicBezTo>
                      <a:cubicBezTo>
                        <a:pt x="1348668" y="123342"/>
                        <a:pt x="1359848" y="127829"/>
                        <a:pt x="1371600" y="129396"/>
                      </a:cubicBezTo>
                      <a:cubicBezTo>
                        <a:pt x="1403082" y="133594"/>
                        <a:pt x="1434861" y="135147"/>
                        <a:pt x="1466491" y="138023"/>
                      </a:cubicBezTo>
                      <a:cubicBezTo>
                        <a:pt x="1523365" y="136188"/>
                        <a:pt x="1740208" y="133732"/>
                        <a:pt x="1837426" y="120770"/>
                      </a:cubicBezTo>
                      <a:cubicBezTo>
                        <a:pt x="1846439" y="119568"/>
                        <a:pt x="1854389" y="113927"/>
                        <a:pt x="1863306" y="112144"/>
                      </a:cubicBezTo>
                      <a:cubicBezTo>
                        <a:pt x="1883244" y="108156"/>
                        <a:pt x="1903563" y="106393"/>
                        <a:pt x="1923691" y="103517"/>
                      </a:cubicBezTo>
                      <a:cubicBezTo>
                        <a:pt x="1940944" y="92015"/>
                        <a:pt x="1955778" y="75568"/>
                        <a:pt x="1975449" y="69011"/>
                      </a:cubicBezTo>
                      <a:cubicBezTo>
                        <a:pt x="1992702" y="63260"/>
                        <a:pt x="2009375" y="55326"/>
                        <a:pt x="2027208" y="51759"/>
                      </a:cubicBezTo>
                      <a:cubicBezTo>
                        <a:pt x="2081965" y="40807"/>
                        <a:pt x="2056116" y="46688"/>
                        <a:pt x="2104845" y="34506"/>
                      </a:cubicBezTo>
                      <a:cubicBezTo>
                        <a:pt x="2153728" y="37381"/>
                        <a:pt x="2202770" y="38260"/>
                        <a:pt x="2251494" y="43132"/>
                      </a:cubicBezTo>
                      <a:cubicBezTo>
                        <a:pt x="2260542" y="44037"/>
                        <a:pt x="2269425" y="47343"/>
                        <a:pt x="2277374" y="51759"/>
                      </a:cubicBezTo>
                      <a:cubicBezTo>
                        <a:pt x="2295500" y="61829"/>
                        <a:pt x="2329132" y="86264"/>
                        <a:pt x="2329132" y="86264"/>
                      </a:cubicBezTo>
                      <a:cubicBezTo>
                        <a:pt x="2332007" y="94891"/>
                        <a:pt x="2333342" y="104195"/>
                        <a:pt x="2337758" y="112144"/>
                      </a:cubicBezTo>
                      <a:lnTo>
                        <a:pt x="2389517" y="189781"/>
                      </a:lnTo>
                      <a:lnTo>
                        <a:pt x="2441275" y="267419"/>
                      </a:lnTo>
                      <a:lnTo>
                        <a:pt x="2458528" y="293298"/>
                      </a:lnTo>
                      <a:cubicBezTo>
                        <a:pt x="2464279" y="301925"/>
                        <a:pt x="2468450" y="311847"/>
                        <a:pt x="2475781" y="319178"/>
                      </a:cubicBezTo>
                      <a:cubicBezTo>
                        <a:pt x="2507126" y="350523"/>
                        <a:pt x="2499879" y="340837"/>
                        <a:pt x="2527540" y="379562"/>
                      </a:cubicBezTo>
                      <a:cubicBezTo>
                        <a:pt x="2533566" y="387999"/>
                        <a:pt x="2540155" y="396169"/>
                        <a:pt x="2544792" y="405442"/>
                      </a:cubicBezTo>
                      <a:cubicBezTo>
                        <a:pt x="2563561" y="442981"/>
                        <a:pt x="2540760" y="423951"/>
                        <a:pt x="2570672" y="465827"/>
                      </a:cubicBezTo>
                      <a:cubicBezTo>
                        <a:pt x="2577763" y="475754"/>
                        <a:pt x="2588741" y="482334"/>
                        <a:pt x="2596551" y="491706"/>
                      </a:cubicBezTo>
                      <a:cubicBezTo>
                        <a:pt x="2603188" y="499671"/>
                        <a:pt x="2607167" y="509620"/>
                        <a:pt x="2613804" y="517585"/>
                      </a:cubicBezTo>
                      <a:cubicBezTo>
                        <a:pt x="2634560" y="542492"/>
                        <a:pt x="2640116" y="543753"/>
                        <a:pt x="2665562" y="560717"/>
                      </a:cubicBezTo>
                      <a:cubicBezTo>
                        <a:pt x="2671313" y="569343"/>
                        <a:pt x="2675013" y="579769"/>
                        <a:pt x="2682815" y="586596"/>
                      </a:cubicBezTo>
                      <a:cubicBezTo>
                        <a:pt x="2698420" y="600250"/>
                        <a:pt x="2717321" y="609600"/>
                        <a:pt x="2734574" y="621102"/>
                      </a:cubicBezTo>
                      <a:cubicBezTo>
                        <a:pt x="2768020" y="643399"/>
                        <a:pt x="2750617" y="635076"/>
                        <a:pt x="2786332" y="646981"/>
                      </a:cubicBezTo>
                      <a:cubicBezTo>
                        <a:pt x="2835211" y="720301"/>
                        <a:pt x="2754711" y="606738"/>
                        <a:pt x="2855343" y="707366"/>
                      </a:cubicBezTo>
                      <a:cubicBezTo>
                        <a:pt x="2863970" y="715992"/>
                        <a:pt x="2871072" y="726478"/>
                        <a:pt x="2881223" y="733245"/>
                      </a:cubicBezTo>
                      <a:cubicBezTo>
                        <a:pt x="2888789" y="738289"/>
                        <a:pt x="2899153" y="737456"/>
                        <a:pt x="2907102" y="741872"/>
                      </a:cubicBezTo>
                      <a:cubicBezTo>
                        <a:pt x="2925228" y="751942"/>
                        <a:pt x="2941607" y="764876"/>
                        <a:pt x="2958860" y="776378"/>
                      </a:cubicBezTo>
                      <a:cubicBezTo>
                        <a:pt x="2967486" y="782129"/>
                        <a:pt x="2974904" y="790351"/>
                        <a:pt x="2984740" y="793630"/>
                      </a:cubicBezTo>
                      <a:cubicBezTo>
                        <a:pt x="2993366" y="796506"/>
                        <a:pt x="3002486" y="798190"/>
                        <a:pt x="3010619" y="802257"/>
                      </a:cubicBezTo>
                      <a:cubicBezTo>
                        <a:pt x="3030127" y="812012"/>
                        <a:pt x="3032993" y="816005"/>
                        <a:pt x="3045124" y="828136"/>
                      </a:cubicBezTo>
                      <a:lnTo>
                        <a:pt x="0" y="819510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7" name="Freeform 46"/>
                <p:cNvSpPr/>
                <p:nvPr/>
              </p:nvSpPr>
              <p:spPr>
                <a:xfrm>
                  <a:off x="1830703" y="5421283"/>
                  <a:ext cx="1123845" cy="82810"/>
                </a:xfrm>
                <a:custGeom>
                  <a:avLst/>
                  <a:gdLst>
                    <a:gd name="connsiteX0" fmla="*/ 0 w 3045124"/>
                    <a:gd name="connsiteY0" fmla="*/ 819510 h 828136"/>
                    <a:gd name="connsiteX1" fmla="*/ 0 w 3045124"/>
                    <a:gd name="connsiteY1" fmla="*/ 819510 h 828136"/>
                    <a:gd name="connsiteX2" fmla="*/ 94891 w 3045124"/>
                    <a:gd name="connsiteY2" fmla="*/ 767751 h 828136"/>
                    <a:gd name="connsiteX3" fmla="*/ 112143 w 3045124"/>
                    <a:gd name="connsiteY3" fmla="*/ 741872 h 828136"/>
                    <a:gd name="connsiteX4" fmla="*/ 138023 w 3045124"/>
                    <a:gd name="connsiteY4" fmla="*/ 733245 h 828136"/>
                    <a:gd name="connsiteX5" fmla="*/ 189781 w 3045124"/>
                    <a:gd name="connsiteY5" fmla="*/ 698740 h 828136"/>
                    <a:gd name="connsiteX6" fmla="*/ 215660 w 3045124"/>
                    <a:gd name="connsiteY6" fmla="*/ 681487 h 828136"/>
                    <a:gd name="connsiteX7" fmla="*/ 267419 w 3045124"/>
                    <a:gd name="connsiteY7" fmla="*/ 629728 h 828136"/>
                    <a:gd name="connsiteX8" fmla="*/ 336430 w 3045124"/>
                    <a:gd name="connsiteY8" fmla="*/ 526211 h 828136"/>
                    <a:gd name="connsiteX9" fmla="*/ 388189 w 3045124"/>
                    <a:gd name="connsiteY9" fmla="*/ 448574 h 828136"/>
                    <a:gd name="connsiteX10" fmla="*/ 405441 w 3045124"/>
                    <a:gd name="connsiteY10" fmla="*/ 422694 h 828136"/>
                    <a:gd name="connsiteX11" fmla="*/ 414068 w 3045124"/>
                    <a:gd name="connsiteY11" fmla="*/ 396815 h 828136"/>
                    <a:gd name="connsiteX12" fmla="*/ 448574 w 3045124"/>
                    <a:gd name="connsiteY12" fmla="*/ 345057 h 828136"/>
                    <a:gd name="connsiteX13" fmla="*/ 457200 w 3045124"/>
                    <a:gd name="connsiteY13" fmla="*/ 310551 h 828136"/>
                    <a:gd name="connsiteX14" fmla="*/ 491706 w 3045124"/>
                    <a:gd name="connsiteY14" fmla="*/ 258793 h 828136"/>
                    <a:gd name="connsiteX15" fmla="*/ 508958 w 3045124"/>
                    <a:gd name="connsiteY15" fmla="*/ 232913 h 828136"/>
                    <a:gd name="connsiteX16" fmla="*/ 543464 w 3045124"/>
                    <a:gd name="connsiteY16" fmla="*/ 181155 h 828136"/>
                    <a:gd name="connsiteX17" fmla="*/ 577970 w 3045124"/>
                    <a:gd name="connsiteY17" fmla="*/ 129396 h 828136"/>
                    <a:gd name="connsiteX18" fmla="*/ 621102 w 3045124"/>
                    <a:gd name="connsiteY18" fmla="*/ 77638 h 828136"/>
                    <a:gd name="connsiteX19" fmla="*/ 646981 w 3045124"/>
                    <a:gd name="connsiteY19" fmla="*/ 51759 h 828136"/>
                    <a:gd name="connsiteX20" fmla="*/ 664234 w 3045124"/>
                    <a:gd name="connsiteY20" fmla="*/ 25879 h 828136"/>
                    <a:gd name="connsiteX21" fmla="*/ 715992 w 3045124"/>
                    <a:gd name="connsiteY21" fmla="*/ 8627 h 828136"/>
                    <a:gd name="connsiteX22" fmla="*/ 741872 w 3045124"/>
                    <a:gd name="connsiteY22" fmla="*/ 0 h 828136"/>
                    <a:gd name="connsiteX23" fmla="*/ 785004 w 3045124"/>
                    <a:gd name="connsiteY23" fmla="*/ 8627 h 828136"/>
                    <a:gd name="connsiteX24" fmla="*/ 923026 w 3045124"/>
                    <a:gd name="connsiteY24" fmla="*/ 25879 h 828136"/>
                    <a:gd name="connsiteX25" fmla="*/ 1009291 w 3045124"/>
                    <a:gd name="connsiteY25" fmla="*/ 51759 h 828136"/>
                    <a:gd name="connsiteX26" fmla="*/ 1035170 w 3045124"/>
                    <a:gd name="connsiteY26" fmla="*/ 60385 h 828136"/>
                    <a:gd name="connsiteX27" fmla="*/ 1104181 w 3045124"/>
                    <a:gd name="connsiteY27" fmla="*/ 77638 h 828136"/>
                    <a:gd name="connsiteX28" fmla="*/ 1147313 w 3045124"/>
                    <a:gd name="connsiteY28" fmla="*/ 86264 h 828136"/>
                    <a:gd name="connsiteX29" fmla="*/ 1173192 w 3045124"/>
                    <a:gd name="connsiteY29" fmla="*/ 94891 h 828136"/>
                    <a:gd name="connsiteX30" fmla="*/ 1259457 w 3045124"/>
                    <a:gd name="connsiteY30" fmla="*/ 103517 h 828136"/>
                    <a:gd name="connsiteX31" fmla="*/ 1337094 w 3045124"/>
                    <a:gd name="connsiteY31" fmla="*/ 120770 h 828136"/>
                    <a:gd name="connsiteX32" fmla="*/ 1371600 w 3045124"/>
                    <a:gd name="connsiteY32" fmla="*/ 129396 h 828136"/>
                    <a:gd name="connsiteX33" fmla="*/ 1466491 w 3045124"/>
                    <a:gd name="connsiteY33" fmla="*/ 138023 h 828136"/>
                    <a:gd name="connsiteX34" fmla="*/ 1837426 w 3045124"/>
                    <a:gd name="connsiteY34" fmla="*/ 120770 h 828136"/>
                    <a:gd name="connsiteX35" fmla="*/ 1863306 w 3045124"/>
                    <a:gd name="connsiteY35" fmla="*/ 112144 h 828136"/>
                    <a:gd name="connsiteX36" fmla="*/ 1923691 w 3045124"/>
                    <a:gd name="connsiteY36" fmla="*/ 103517 h 828136"/>
                    <a:gd name="connsiteX37" fmla="*/ 1975449 w 3045124"/>
                    <a:gd name="connsiteY37" fmla="*/ 69011 h 828136"/>
                    <a:gd name="connsiteX38" fmla="*/ 2027208 w 3045124"/>
                    <a:gd name="connsiteY38" fmla="*/ 51759 h 828136"/>
                    <a:gd name="connsiteX39" fmla="*/ 2104845 w 3045124"/>
                    <a:gd name="connsiteY39" fmla="*/ 34506 h 828136"/>
                    <a:gd name="connsiteX40" fmla="*/ 2251494 w 3045124"/>
                    <a:gd name="connsiteY40" fmla="*/ 43132 h 828136"/>
                    <a:gd name="connsiteX41" fmla="*/ 2277374 w 3045124"/>
                    <a:gd name="connsiteY41" fmla="*/ 51759 h 828136"/>
                    <a:gd name="connsiteX42" fmla="*/ 2329132 w 3045124"/>
                    <a:gd name="connsiteY42" fmla="*/ 86264 h 828136"/>
                    <a:gd name="connsiteX43" fmla="*/ 2337758 w 3045124"/>
                    <a:gd name="connsiteY43" fmla="*/ 112144 h 828136"/>
                    <a:gd name="connsiteX44" fmla="*/ 2389517 w 3045124"/>
                    <a:gd name="connsiteY44" fmla="*/ 189781 h 828136"/>
                    <a:gd name="connsiteX45" fmla="*/ 2441275 w 3045124"/>
                    <a:gd name="connsiteY45" fmla="*/ 267419 h 828136"/>
                    <a:gd name="connsiteX46" fmla="*/ 2458528 w 3045124"/>
                    <a:gd name="connsiteY46" fmla="*/ 293298 h 828136"/>
                    <a:gd name="connsiteX47" fmla="*/ 2475781 w 3045124"/>
                    <a:gd name="connsiteY47" fmla="*/ 319178 h 828136"/>
                    <a:gd name="connsiteX48" fmla="*/ 2527540 w 3045124"/>
                    <a:gd name="connsiteY48" fmla="*/ 379562 h 828136"/>
                    <a:gd name="connsiteX49" fmla="*/ 2544792 w 3045124"/>
                    <a:gd name="connsiteY49" fmla="*/ 405442 h 828136"/>
                    <a:gd name="connsiteX50" fmla="*/ 2570672 w 3045124"/>
                    <a:gd name="connsiteY50" fmla="*/ 465827 h 828136"/>
                    <a:gd name="connsiteX51" fmla="*/ 2596551 w 3045124"/>
                    <a:gd name="connsiteY51" fmla="*/ 491706 h 828136"/>
                    <a:gd name="connsiteX52" fmla="*/ 2613804 w 3045124"/>
                    <a:gd name="connsiteY52" fmla="*/ 517585 h 828136"/>
                    <a:gd name="connsiteX53" fmla="*/ 2665562 w 3045124"/>
                    <a:gd name="connsiteY53" fmla="*/ 560717 h 828136"/>
                    <a:gd name="connsiteX54" fmla="*/ 2682815 w 3045124"/>
                    <a:gd name="connsiteY54" fmla="*/ 586596 h 828136"/>
                    <a:gd name="connsiteX55" fmla="*/ 2734574 w 3045124"/>
                    <a:gd name="connsiteY55" fmla="*/ 621102 h 828136"/>
                    <a:gd name="connsiteX56" fmla="*/ 2786332 w 3045124"/>
                    <a:gd name="connsiteY56" fmla="*/ 646981 h 828136"/>
                    <a:gd name="connsiteX57" fmla="*/ 2855343 w 3045124"/>
                    <a:gd name="connsiteY57" fmla="*/ 707366 h 828136"/>
                    <a:gd name="connsiteX58" fmla="*/ 2881223 w 3045124"/>
                    <a:gd name="connsiteY58" fmla="*/ 733245 h 828136"/>
                    <a:gd name="connsiteX59" fmla="*/ 2907102 w 3045124"/>
                    <a:gd name="connsiteY59" fmla="*/ 741872 h 828136"/>
                    <a:gd name="connsiteX60" fmla="*/ 2958860 w 3045124"/>
                    <a:gd name="connsiteY60" fmla="*/ 776378 h 828136"/>
                    <a:gd name="connsiteX61" fmla="*/ 2984740 w 3045124"/>
                    <a:gd name="connsiteY61" fmla="*/ 793630 h 828136"/>
                    <a:gd name="connsiteX62" fmla="*/ 3010619 w 3045124"/>
                    <a:gd name="connsiteY62" fmla="*/ 802257 h 828136"/>
                    <a:gd name="connsiteX63" fmla="*/ 3045124 w 3045124"/>
                    <a:gd name="connsiteY63" fmla="*/ 828136 h 828136"/>
                    <a:gd name="connsiteX64" fmla="*/ 0 w 3045124"/>
                    <a:gd name="connsiteY64" fmla="*/ 819510 h 828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</a:cxnLst>
                  <a:rect l="l" t="t" r="r" b="b"/>
                  <a:pathLst>
                    <a:path w="3045124" h="828136">
                      <a:moveTo>
                        <a:pt x="0" y="819510"/>
                      </a:moveTo>
                      <a:lnTo>
                        <a:pt x="0" y="819510"/>
                      </a:lnTo>
                      <a:cubicBezTo>
                        <a:pt x="91" y="819464"/>
                        <a:pt x="79133" y="783509"/>
                        <a:pt x="94891" y="767751"/>
                      </a:cubicBezTo>
                      <a:cubicBezTo>
                        <a:pt x="102222" y="760420"/>
                        <a:pt x="104047" y="748349"/>
                        <a:pt x="112143" y="741872"/>
                      </a:cubicBezTo>
                      <a:cubicBezTo>
                        <a:pt x="119244" y="736191"/>
                        <a:pt x="130074" y="737661"/>
                        <a:pt x="138023" y="733245"/>
                      </a:cubicBezTo>
                      <a:cubicBezTo>
                        <a:pt x="156149" y="723175"/>
                        <a:pt x="172528" y="710242"/>
                        <a:pt x="189781" y="698740"/>
                      </a:cubicBezTo>
                      <a:cubicBezTo>
                        <a:pt x="198407" y="692989"/>
                        <a:pt x="208329" y="688818"/>
                        <a:pt x="215660" y="681487"/>
                      </a:cubicBezTo>
                      <a:cubicBezTo>
                        <a:pt x="232913" y="664234"/>
                        <a:pt x="253885" y="650030"/>
                        <a:pt x="267419" y="629728"/>
                      </a:cubicBezTo>
                      <a:lnTo>
                        <a:pt x="336430" y="526211"/>
                      </a:lnTo>
                      <a:lnTo>
                        <a:pt x="388189" y="448574"/>
                      </a:lnTo>
                      <a:cubicBezTo>
                        <a:pt x="393940" y="439947"/>
                        <a:pt x="402162" y="432530"/>
                        <a:pt x="405441" y="422694"/>
                      </a:cubicBezTo>
                      <a:cubicBezTo>
                        <a:pt x="408317" y="414068"/>
                        <a:pt x="409652" y="404764"/>
                        <a:pt x="414068" y="396815"/>
                      </a:cubicBezTo>
                      <a:cubicBezTo>
                        <a:pt x="424138" y="378689"/>
                        <a:pt x="448574" y="345057"/>
                        <a:pt x="448574" y="345057"/>
                      </a:cubicBezTo>
                      <a:cubicBezTo>
                        <a:pt x="451449" y="333555"/>
                        <a:pt x="451898" y="321155"/>
                        <a:pt x="457200" y="310551"/>
                      </a:cubicBezTo>
                      <a:cubicBezTo>
                        <a:pt x="466473" y="292005"/>
                        <a:pt x="480204" y="276046"/>
                        <a:pt x="491706" y="258793"/>
                      </a:cubicBezTo>
                      <a:cubicBezTo>
                        <a:pt x="497457" y="250167"/>
                        <a:pt x="505679" y="242749"/>
                        <a:pt x="508958" y="232913"/>
                      </a:cubicBezTo>
                      <a:cubicBezTo>
                        <a:pt x="525457" y="183419"/>
                        <a:pt x="505770" y="229619"/>
                        <a:pt x="543464" y="181155"/>
                      </a:cubicBezTo>
                      <a:cubicBezTo>
                        <a:pt x="556194" y="164787"/>
                        <a:pt x="563308" y="144058"/>
                        <a:pt x="577970" y="129396"/>
                      </a:cubicBezTo>
                      <a:cubicBezTo>
                        <a:pt x="653576" y="53790"/>
                        <a:pt x="561052" y="149697"/>
                        <a:pt x="621102" y="77638"/>
                      </a:cubicBezTo>
                      <a:cubicBezTo>
                        <a:pt x="628912" y="68266"/>
                        <a:pt x="639171" y="61131"/>
                        <a:pt x="646981" y="51759"/>
                      </a:cubicBezTo>
                      <a:cubicBezTo>
                        <a:pt x="653618" y="43794"/>
                        <a:pt x="655442" y="31374"/>
                        <a:pt x="664234" y="25879"/>
                      </a:cubicBezTo>
                      <a:cubicBezTo>
                        <a:pt x="679656" y="16241"/>
                        <a:pt x="698739" y="14378"/>
                        <a:pt x="715992" y="8627"/>
                      </a:cubicBezTo>
                      <a:lnTo>
                        <a:pt x="741872" y="0"/>
                      </a:lnTo>
                      <a:cubicBezTo>
                        <a:pt x="756249" y="2876"/>
                        <a:pt x="770442" y="6914"/>
                        <a:pt x="785004" y="8627"/>
                      </a:cubicBezTo>
                      <a:cubicBezTo>
                        <a:pt x="930243" y="25714"/>
                        <a:pt x="844689" y="6295"/>
                        <a:pt x="923026" y="25879"/>
                      </a:cubicBezTo>
                      <a:cubicBezTo>
                        <a:pt x="970235" y="57351"/>
                        <a:pt x="929992" y="35899"/>
                        <a:pt x="1009291" y="51759"/>
                      </a:cubicBezTo>
                      <a:cubicBezTo>
                        <a:pt x="1018207" y="53542"/>
                        <a:pt x="1026397" y="57993"/>
                        <a:pt x="1035170" y="60385"/>
                      </a:cubicBezTo>
                      <a:cubicBezTo>
                        <a:pt x="1058046" y="66624"/>
                        <a:pt x="1080930" y="72988"/>
                        <a:pt x="1104181" y="77638"/>
                      </a:cubicBezTo>
                      <a:cubicBezTo>
                        <a:pt x="1118558" y="80513"/>
                        <a:pt x="1133089" y="82708"/>
                        <a:pt x="1147313" y="86264"/>
                      </a:cubicBezTo>
                      <a:cubicBezTo>
                        <a:pt x="1156135" y="88469"/>
                        <a:pt x="1164205" y="93508"/>
                        <a:pt x="1173192" y="94891"/>
                      </a:cubicBezTo>
                      <a:cubicBezTo>
                        <a:pt x="1201754" y="99285"/>
                        <a:pt x="1230702" y="100642"/>
                        <a:pt x="1259457" y="103517"/>
                      </a:cubicBezTo>
                      <a:cubicBezTo>
                        <a:pt x="1343562" y="124545"/>
                        <a:pt x="1238587" y="98881"/>
                        <a:pt x="1337094" y="120770"/>
                      </a:cubicBezTo>
                      <a:cubicBezTo>
                        <a:pt x="1348668" y="123342"/>
                        <a:pt x="1359848" y="127829"/>
                        <a:pt x="1371600" y="129396"/>
                      </a:cubicBezTo>
                      <a:cubicBezTo>
                        <a:pt x="1403082" y="133594"/>
                        <a:pt x="1434861" y="135147"/>
                        <a:pt x="1466491" y="138023"/>
                      </a:cubicBezTo>
                      <a:cubicBezTo>
                        <a:pt x="1523365" y="136188"/>
                        <a:pt x="1740208" y="133732"/>
                        <a:pt x="1837426" y="120770"/>
                      </a:cubicBezTo>
                      <a:cubicBezTo>
                        <a:pt x="1846439" y="119568"/>
                        <a:pt x="1854389" y="113927"/>
                        <a:pt x="1863306" y="112144"/>
                      </a:cubicBezTo>
                      <a:cubicBezTo>
                        <a:pt x="1883244" y="108156"/>
                        <a:pt x="1903563" y="106393"/>
                        <a:pt x="1923691" y="103517"/>
                      </a:cubicBezTo>
                      <a:cubicBezTo>
                        <a:pt x="1940944" y="92015"/>
                        <a:pt x="1955778" y="75568"/>
                        <a:pt x="1975449" y="69011"/>
                      </a:cubicBezTo>
                      <a:cubicBezTo>
                        <a:pt x="1992702" y="63260"/>
                        <a:pt x="2009375" y="55326"/>
                        <a:pt x="2027208" y="51759"/>
                      </a:cubicBezTo>
                      <a:cubicBezTo>
                        <a:pt x="2081965" y="40807"/>
                        <a:pt x="2056116" y="46688"/>
                        <a:pt x="2104845" y="34506"/>
                      </a:cubicBezTo>
                      <a:cubicBezTo>
                        <a:pt x="2153728" y="37381"/>
                        <a:pt x="2202770" y="38260"/>
                        <a:pt x="2251494" y="43132"/>
                      </a:cubicBezTo>
                      <a:cubicBezTo>
                        <a:pt x="2260542" y="44037"/>
                        <a:pt x="2269425" y="47343"/>
                        <a:pt x="2277374" y="51759"/>
                      </a:cubicBezTo>
                      <a:cubicBezTo>
                        <a:pt x="2295500" y="61829"/>
                        <a:pt x="2329132" y="86264"/>
                        <a:pt x="2329132" y="86264"/>
                      </a:cubicBezTo>
                      <a:cubicBezTo>
                        <a:pt x="2332007" y="94891"/>
                        <a:pt x="2333342" y="104195"/>
                        <a:pt x="2337758" y="112144"/>
                      </a:cubicBezTo>
                      <a:lnTo>
                        <a:pt x="2389517" y="189781"/>
                      </a:lnTo>
                      <a:lnTo>
                        <a:pt x="2441275" y="267419"/>
                      </a:lnTo>
                      <a:lnTo>
                        <a:pt x="2458528" y="293298"/>
                      </a:lnTo>
                      <a:cubicBezTo>
                        <a:pt x="2464279" y="301925"/>
                        <a:pt x="2468450" y="311847"/>
                        <a:pt x="2475781" y="319178"/>
                      </a:cubicBezTo>
                      <a:cubicBezTo>
                        <a:pt x="2507126" y="350523"/>
                        <a:pt x="2499879" y="340837"/>
                        <a:pt x="2527540" y="379562"/>
                      </a:cubicBezTo>
                      <a:cubicBezTo>
                        <a:pt x="2533566" y="387999"/>
                        <a:pt x="2540155" y="396169"/>
                        <a:pt x="2544792" y="405442"/>
                      </a:cubicBezTo>
                      <a:cubicBezTo>
                        <a:pt x="2563561" y="442981"/>
                        <a:pt x="2540760" y="423951"/>
                        <a:pt x="2570672" y="465827"/>
                      </a:cubicBezTo>
                      <a:cubicBezTo>
                        <a:pt x="2577763" y="475754"/>
                        <a:pt x="2588741" y="482334"/>
                        <a:pt x="2596551" y="491706"/>
                      </a:cubicBezTo>
                      <a:cubicBezTo>
                        <a:pt x="2603188" y="499671"/>
                        <a:pt x="2607167" y="509620"/>
                        <a:pt x="2613804" y="517585"/>
                      </a:cubicBezTo>
                      <a:cubicBezTo>
                        <a:pt x="2634560" y="542492"/>
                        <a:pt x="2640116" y="543753"/>
                        <a:pt x="2665562" y="560717"/>
                      </a:cubicBezTo>
                      <a:cubicBezTo>
                        <a:pt x="2671313" y="569343"/>
                        <a:pt x="2675013" y="579769"/>
                        <a:pt x="2682815" y="586596"/>
                      </a:cubicBezTo>
                      <a:cubicBezTo>
                        <a:pt x="2698420" y="600250"/>
                        <a:pt x="2717321" y="609600"/>
                        <a:pt x="2734574" y="621102"/>
                      </a:cubicBezTo>
                      <a:cubicBezTo>
                        <a:pt x="2768020" y="643399"/>
                        <a:pt x="2750617" y="635076"/>
                        <a:pt x="2786332" y="646981"/>
                      </a:cubicBezTo>
                      <a:cubicBezTo>
                        <a:pt x="2835211" y="720301"/>
                        <a:pt x="2754711" y="606738"/>
                        <a:pt x="2855343" y="707366"/>
                      </a:cubicBezTo>
                      <a:cubicBezTo>
                        <a:pt x="2863970" y="715992"/>
                        <a:pt x="2871072" y="726478"/>
                        <a:pt x="2881223" y="733245"/>
                      </a:cubicBezTo>
                      <a:cubicBezTo>
                        <a:pt x="2888789" y="738289"/>
                        <a:pt x="2899153" y="737456"/>
                        <a:pt x="2907102" y="741872"/>
                      </a:cubicBezTo>
                      <a:cubicBezTo>
                        <a:pt x="2925228" y="751942"/>
                        <a:pt x="2941607" y="764876"/>
                        <a:pt x="2958860" y="776378"/>
                      </a:cubicBezTo>
                      <a:cubicBezTo>
                        <a:pt x="2967486" y="782129"/>
                        <a:pt x="2974904" y="790351"/>
                        <a:pt x="2984740" y="793630"/>
                      </a:cubicBezTo>
                      <a:cubicBezTo>
                        <a:pt x="2993366" y="796506"/>
                        <a:pt x="3002486" y="798190"/>
                        <a:pt x="3010619" y="802257"/>
                      </a:cubicBezTo>
                      <a:cubicBezTo>
                        <a:pt x="3030127" y="812012"/>
                        <a:pt x="3032993" y="816005"/>
                        <a:pt x="3045124" y="828136"/>
                      </a:cubicBezTo>
                      <a:lnTo>
                        <a:pt x="0" y="819510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1895400" y="5477773"/>
                  <a:ext cx="5684808" cy="474072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50047" y="1537277"/>
                <a:ext cx="2042701" cy="3940496"/>
              </a:xfrm>
              <a:prstGeom prst="rect">
                <a:avLst/>
              </a:prstGeom>
            </p:spPr>
          </p:pic>
        </p:grpSp>
        <p:grpSp>
          <p:nvGrpSpPr>
            <p:cNvPr id="6" name="Group 5"/>
            <p:cNvGrpSpPr/>
            <p:nvPr/>
          </p:nvGrpSpPr>
          <p:grpSpPr>
            <a:xfrm>
              <a:off x="4018822" y="3268941"/>
              <a:ext cx="330083" cy="714897"/>
              <a:chOff x="4018822" y="3268941"/>
              <a:chExt cx="330083" cy="714897"/>
            </a:xfrm>
          </p:grpSpPr>
          <p:grpSp>
            <p:nvGrpSpPr>
              <p:cNvPr id="5" name="Group 4"/>
              <p:cNvGrpSpPr/>
              <p:nvPr/>
            </p:nvGrpSpPr>
            <p:grpSpPr>
              <a:xfrm rot="989675">
                <a:off x="4029728" y="3268941"/>
                <a:ext cx="319177" cy="291692"/>
                <a:chOff x="5326811" y="2465413"/>
                <a:chExt cx="319177" cy="303666"/>
              </a:xfrm>
            </p:grpSpPr>
            <p:sp>
              <p:nvSpPr>
                <p:cNvPr id="13" name="Rounded Rectangle 12"/>
                <p:cNvSpPr/>
                <p:nvPr/>
              </p:nvSpPr>
              <p:spPr>
                <a:xfrm>
                  <a:off x="5326811" y="2465413"/>
                  <a:ext cx="319177" cy="148391"/>
                </a:xfrm>
                <a:prstGeom prst="roundRect">
                  <a:avLst/>
                </a:prstGeom>
                <a:solidFill>
                  <a:schemeClr val="bg1">
                    <a:lumMod val="5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" name="Rectangle 2"/>
                <p:cNvSpPr/>
                <p:nvPr/>
              </p:nvSpPr>
              <p:spPr>
                <a:xfrm>
                  <a:off x="5451893" y="2613804"/>
                  <a:ext cx="76381" cy="155275"/>
                </a:xfrm>
                <a:prstGeom prst="rect">
                  <a:avLst/>
                </a:prstGeom>
                <a:solidFill>
                  <a:schemeClr val="accent2">
                    <a:lumMod val="5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5" name="Rectangle 14"/>
              <p:cNvSpPr/>
              <p:nvPr/>
            </p:nvSpPr>
            <p:spPr>
              <a:xfrm rot="943745">
                <a:off x="4018822" y="3828563"/>
                <a:ext cx="76381" cy="155275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79885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5638"/>
            <a:ext cx="9150889" cy="6212362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the Moon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307888" y="863125"/>
            <a:ext cx="3116800" cy="2552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dirty="0"/>
              <a:t>What do you think it is like on the Moon?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424688" y="853798"/>
            <a:ext cx="3790635" cy="2743562"/>
            <a:chOff x="3424688" y="853798"/>
            <a:chExt cx="3790635" cy="2743562"/>
          </a:xfrm>
        </p:grpSpPr>
        <p:grpSp>
          <p:nvGrpSpPr>
            <p:cNvPr id="14" name="Group 13"/>
            <p:cNvGrpSpPr/>
            <p:nvPr/>
          </p:nvGrpSpPr>
          <p:grpSpPr>
            <a:xfrm>
              <a:off x="3424688" y="853798"/>
              <a:ext cx="3790635" cy="2743562"/>
              <a:chOff x="1830703" y="1293581"/>
              <a:chExt cx="5749505" cy="4658264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1830703" y="1293581"/>
                <a:ext cx="5749505" cy="4658264"/>
                <a:chOff x="1830703" y="1293581"/>
                <a:chExt cx="5749505" cy="4658264"/>
              </a:xfrm>
            </p:grpSpPr>
            <p:sp>
              <p:nvSpPr>
                <p:cNvPr id="17" name="Rectangle 16"/>
                <p:cNvSpPr>
                  <a:spLocks noChangeAspect="1"/>
                </p:cNvSpPr>
                <p:nvPr/>
              </p:nvSpPr>
              <p:spPr>
                <a:xfrm>
                  <a:off x="1895400" y="1293581"/>
                  <a:ext cx="5684808" cy="4658264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" name="Freeform 17"/>
                <p:cNvSpPr/>
                <p:nvPr/>
              </p:nvSpPr>
              <p:spPr>
                <a:xfrm>
                  <a:off x="4535084" y="4920922"/>
                  <a:ext cx="3045124" cy="583171"/>
                </a:xfrm>
                <a:custGeom>
                  <a:avLst/>
                  <a:gdLst>
                    <a:gd name="connsiteX0" fmla="*/ 0 w 3045124"/>
                    <a:gd name="connsiteY0" fmla="*/ 819510 h 828136"/>
                    <a:gd name="connsiteX1" fmla="*/ 0 w 3045124"/>
                    <a:gd name="connsiteY1" fmla="*/ 819510 h 828136"/>
                    <a:gd name="connsiteX2" fmla="*/ 94891 w 3045124"/>
                    <a:gd name="connsiteY2" fmla="*/ 767751 h 828136"/>
                    <a:gd name="connsiteX3" fmla="*/ 112143 w 3045124"/>
                    <a:gd name="connsiteY3" fmla="*/ 741872 h 828136"/>
                    <a:gd name="connsiteX4" fmla="*/ 138023 w 3045124"/>
                    <a:gd name="connsiteY4" fmla="*/ 733245 h 828136"/>
                    <a:gd name="connsiteX5" fmla="*/ 189781 w 3045124"/>
                    <a:gd name="connsiteY5" fmla="*/ 698740 h 828136"/>
                    <a:gd name="connsiteX6" fmla="*/ 215660 w 3045124"/>
                    <a:gd name="connsiteY6" fmla="*/ 681487 h 828136"/>
                    <a:gd name="connsiteX7" fmla="*/ 267419 w 3045124"/>
                    <a:gd name="connsiteY7" fmla="*/ 629728 h 828136"/>
                    <a:gd name="connsiteX8" fmla="*/ 336430 w 3045124"/>
                    <a:gd name="connsiteY8" fmla="*/ 526211 h 828136"/>
                    <a:gd name="connsiteX9" fmla="*/ 388189 w 3045124"/>
                    <a:gd name="connsiteY9" fmla="*/ 448574 h 828136"/>
                    <a:gd name="connsiteX10" fmla="*/ 405441 w 3045124"/>
                    <a:gd name="connsiteY10" fmla="*/ 422694 h 828136"/>
                    <a:gd name="connsiteX11" fmla="*/ 414068 w 3045124"/>
                    <a:gd name="connsiteY11" fmla="*/ 396815 h 828136"/>
                    <a:gd name="connsiteX12" fmla="*/ 448574 w 3045124"/>
                    <a:gd name="connsiteY12" fmla="*/ 345057 h 828136"/>
                    <a:gd name="connsiteX13" fmla="*/ 457200 w 3045124"/>
                    <a:gd name="connsiteY13" fmla="*/ 310551 h 828136"/>
                    <a:gd name="connsiteX14" fmla="*/ 491706 w 3045124"/>
                    <a:gd name="connsiteY14" fmla="*/ 258793 h 828136"/>
                    <a:gd name="connsiteX15" fmla="*/ 508958 w 3045124"/>
                    <a:gd name="connsiteY15" fmla="*/ 232913 h 828136"/>
                    <a:gd name="connsiteX16" fmla="*/ 543464 w 3045124"/>
                    <a:gd name="connsiteY16" fmla="*/ 181155 h 828136"/>
                    <a:gd name="connsiteX17" fmla="*/ 577970 w 3045124"/>
                    <a:gd name="connsiteY17" fmla="*/ 129396 h 828136"/>
                    <a:gd name="connsiteX18" fmla="*/ 621102 w 3045124"/>
                    <a:gd name="connsiteY18" fmla="*/ 77638 h 828136"/>
                    <a:gd name="connsiteX19" fmla="*/ 646981 w 3045124"/>
                    <a:gd name="connsiteY19" fmla="*/ 51759 h 828136"/>
                    <a:gd name="connsiteX20" fmla="*/ 664234 w 3045124"/>
                    <a:gd name="connsiteY20" fmla="*/ 25879 h 828136"/>
                    <a:gd name="connsiteX21" fmla="*/ 715992 w 3045124"/>
                    <a:gd name="connsiteY21" fmla="*/ 8627 h 828136"/>
                    <a:gd name="connsiteX22" fmla="*/ 741872 w 3045124"/>
                    <a:gd name="connsiteY22" fmla="*/ 0 h 828136"/>
                    <a:gd name="connsiteX23" fmla="*/ 785004 w 3045124"/>
                    <a:gd name="connsiteY23" fmla="*/ 8627 h 828136"/>
                    <a:gd name="connsiteX24" fmla="*/ 923026 w 3045124"/>
                    <a:gd name="connsiteY24" fmla="*/ 25879 h 828136"/>
                    <a:gd name="connsiteX25" fmla="*/ 1009291 w 3045124"/>
                    <a:gd name="connsiteY25" fmla="*/ 51759 h 828136"/>
                    <a:gd name="connsiteX26" fmla="*/ 1035170 w 3045124"/>
                    <a:gd name="connsiteY26" fmla="*/ 60385 h 828136"/>
                    <a:gd name="connsiteX27" fmla="*/ 1104181 w 3045124"/>
                    <a:gd name="connsiteY27" fmla="*/ 77638 h 828136"/>
                    <a:gd name="connsiteX28" fmla="*/ 1147313 w 3045124"/>
                    <a:gd name="connsiteY28" fmla="*/ 86264 h 828136"/>
                    <a:gd name="connsiteX29" fmla="*/ 1173192 w 3045124"/>
                    <a:gd name="connsiteY29" fmla="*/ 94891 h 828136"/>
                    <a:gd name="connsiteX30" fmla="*/ 1259457 w 3045124"/>
                    <a:gd name="connsiteY30" fmla="*/ 103517 h 828136"/>
                    <a:gd name="connsiteX31" fmla="*/ 1337094 w 3045124"/>
                    <a:gd name="connsiteY31" fmla="*/ 120770 h 828136"/>
                    <a:gd name="connsiteX32" fmla="*/ 1371600 w 3045124"/>
                    <a:gd name="connsiteY32" fmla="*/ 129396 h 828136"/>
                    <a:gd name="connsiteX33" fmla="*/ 1466491 w 3045124"/>
                    <a:gd name="connsiteY33" fmla="*/ 138023 h 828136"/>
                    <a:gd name="connsiteX34" fmla="*/ 1837426 w 3045124"/>
                    <a:gd name="connsiteY34" fmla="*/ 120770 h 828136"/>
                    <a:gd name="connsiteX35" fmla="*/ 1863306 w 3045124"/>
                    <a:gd name="connsiteY35" fmla="*/ 112144 h 828136"/>
                    <a:gd name="connsiteX36" fmla="*/ 1923691 w 3045124"/>
                    <a:gd name="connsiteY36" fmla="*/ 103517 h 828136"/>
                    <a:gd name="connsiteX37" fmla="*/ 1975449 w 3045124"/>
                    <a:gd name="connsiteY37" fmla="*/ 69011 h 828136"/>
                    <a:gd name="connsiteX38" fmla="*/ 2027208 w 3045124"/>
                    <a:gd name="connsiteY38" fmla="*/ 51759 h 828136"/>
                    <a:gd name="connsiteX39" fmla="*/ 2104845 w 3045124"/>
                    <a:gd name="connsiteY39" fmla="*/ 34506 h 828136"/>
                    <a:gd name="connsiteX40" fmla="*/ 2251494 w 3045124"/>
                    <a:gd name="connsiteY40" fmla="*/ 43132 h 828136"/>
                    <a:gd name="connsiteX41" fmla="*/ 2277374 w 3045124"/>
                    <a:gd name="connsiteY41" fmla="*/ 51759 h 828136"/>
                    <a:gd name="connsiteX42" fmla="*/ 2329132 w 3045124"/>
                    <a:gd name="connsiteY42" fmla="*/ 86264 h 828136"/>
                    <a:gd name="connsiteX43" fmla="*/ 2337758 w 3045124"/>
                    <a:gd name="connsiteY43" fmla="*/ 112144 h 828136"/>
                    <a:gd name="connsiteX44" fmla="*/ 2389517 w 3045124"/>
                    <a:gd name="connsiteY44" fmla="*/ 189781 h 828136"/>
                    <a:gd name="connsiteX45" fmla="*/ 2441275 w 3045124"/>
                    <a:gd name="connsiteY45" fmla="*/ 267419 h 828136"/>
                    <a:gd name="connsiteX46" fmla="*/ 2458528 w 3045124"/>
                    <a:gd name="connsiteY46" fmla="*/ 293298 h 828136"/>
                    <a:gd name="connsiteX47" fmla="*/ 2475781 w 3045124"/>
                    <a:gd name="connsiteY47" fmla="*/ 319178 h 828136"/>
                    <a:gd name="connsiteX48" fmla="*/ 2527540 w 3045124"/>
                    <a:gd name="connsiteY48" fmla="*/ 379562 h 828136"/>
                    <a:gd name="connsiteX49" fmla="*/ 2544792 w 3045124"/>
                    <a:gd name="connsiteY49" fmla="*/ 405442 h 828136"/>
                    <a:gd name="connsiteX50" fmla="*/ 2570672 w 3045124"/>
                    <a:gd name="connsiteY50" fmla="*/ 465827 h 828136"/>
                    <a:gd name="connsiteX51" fmla="*/ 2596551 w 3045124"/>
                    <a:gd name="connsiteY51" fmla="*/ 491706 h 828136"/>
                    <a:gd name="connsiteX52" fmla="*/ 2613804 w 3045124"/>
                    <a:gd name="connsiteY52" fmla="*/ 517585 h 828136"/>
                    <a:gd name="connsiteX53" fmla="*/ 2665562 w 3045124"/>
                    <a:gd name="connsiteY53" fmla="*/ 560717 h 828136"/>
                    <a:gd name="connsiteX54" fmla="*/ 2682815 w 3045124"/>
                    <a:gd name="connsiteY54" fmla="*/ 586596 h 828136"/>
                    <a:gd name="connsiteX55" fmla="*/ 2734574 w 3045124"/>
                    <a:gd name="connsiteY55" fmla="*/ 621102 h 828136"/>
                    <a:gd name="connsiteX56" fmla="*/ 2786332 w 3045124"/>
                    <a:gd name="connsiteY56" fmla="*/ 646981 h 828136"/>
                    <a:gd name="connsiteX57" fmla="*/ 2855343 w 3045124"/>
                    <a:gd name="connsiteY57" fmla="*/ 707366 h 828136"/>
                    <a:gd name="connsiteX58" fmla="*/ 2881223 w 3045124"/>
                    <a:gd name="connsiteY58" fmla="*/ 733245 h 828136"/>
                    <a:gd name="connsiteX59" fmla="*/ 2907102 w 3045124"/>
                    <a:gd name="connsiteY59" fmla="*/ 741872 h 828136"/>
                    <a:gd name="connsiteX60" fmla="*/ 2958860 w 3045124"/>
                    <a:gd name="connsiteY60" fmla="*/ 776378 h 828136"/>
                    <a:gd name="connsiteX61" fmla="*/ 2984740 w 3045124"/>
                    <a:gd name="connsiteY61" fmla="*/ 793630 h 828136"/>
                    <a:gd name="connsiteX62" fmla="*/ 3010619 w 3045124"/>
                    <a:gd name="connsiteY62" fmla="*/ 802257 h 828136"/>
                    <a:gd name="connsiteX63" fmla="*/ 3045124 w 3045124"/>
                    <a:gd name="connsiteY63" fmla="*/ 828136 h 828136"/>
                    <a:gd name="connsiteX64" fmla="*/ 0 w 3045124"/>
                    <a:gd name="connsiteY64" fmla="*/ 819510 h 828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</a:cxnLst>
                  <a:rect l="l" t="t" r="r" b="b"/>
                  <a:pathLst>
                    <a:path w="3045124" h="828136">
                      <a:moveTo>
                        <a:pt x="0" y="819510"/>
                      </a:moveTo>
                      <a:lnTo>
                        <a:pt x="0" y="819510"/>
                      </a:lnTo>
                      <a:cubicBezTo>
                        <a:pt x="91" y="819464"/>
                        <a:pt x="79133" y="783509"/>
                        <a:pt x="94891" y="767751"/>
                      </a:cubicBezTo>
                      <a:cubicBezTo>
                        <a:pt x="102222" y="760420"/>
                        <a:pt x="104047" y="748349"/>
                        <a:pt x="112143" y="741872"/>
                      </a:cubicBezTo>
                      <a:cubicBezTo>
                        <a:pt x="119244" y="736191"/>
                        <a:pt x="130074" y="737661"/>
                        <a:pt x="138023" y="733245"/>
                      </a:cubicBezTo>
                      <a:cubicBezTo>
                        <a:pt x="156149" y="723175"/>
                        <a:pt x="172528" y="710242"/>
                        <a:pt x="189781" y="698740"/>
                      </a:cubicBezTo>
                      <a:cubicBezTo>
                        <a:pt x="198407" y="692989"/>
                        <a:pt x="208329" y="688818"/>
                        <a:pt x="215660" y="681487"/>
                      </a:cubicBezTo>
                      <a:cubicBezTo>
                        <a:pt x="232913" y="664234"/>
                        <a:pt x="253885" y="650030"/>
                        <a:pt x="267419" y="629728"/>
                      </a:cubicBezTo>
                      <a:lnTo>
                        <a:pt x="336430" y="526211"/>
                      </a:lnTo>
                      <a:lnTo>
                        <a:pt x="388189" y="448574"/>
                      </a:lnTo>
                      <a:cubicBezTo>
                        <a:pt x="393940" y="439947"/>
                        <a:pt x="402162" y="432530"/>
                        <a:pt x="405441" y="422694"/>
                      </a:cubicBezTo>
                      <a:cubicBezTo>
                        <a:pt x="408317" y="414068"/>
                        <a:pt x="409652" y="404764"/>
                        <a:pt x="414068" y="396815"/>
                      </a:cubicBezTo>
                      <a:cubicBezTo>
                        <a:pt x="424138" y="378689"/>
                        <a:pt x="448574" y="345057"/>
                        <a:pt x="448574" y="345057"/>
                      </a:cubicBezTo>
                      <a:cubicBezTo>
                        <a:pt x="451449" y="333555"/>
                        <a:pt x="451898" y="321155"/>
                        <a:pt x="457200" y="310551"/>
                      </a:cubicBezTo>
                      <a:cubicBezTo>
                        <a:pt x="466473" y="292005"/>
                        <a:pt x="480204" y="276046"/>
                        <a:pt x="491706" y="258793"/>
                      </a:cubicBezTo>
                      <a:cubicBezTo>
                        <a:pt x="497457" y="250167"/>
                        <a:pt x="505679" y="242749"/>
                        <a:pt x="508958" y="232913"/>
                      </a:cubicBezTo>
                      <a:cubicBezTo>
                        <a:pt x="525457" y="183419"/>
                        <a:pt x="505770" y="229619"/>
                        <a:pt x="543464" y="181155"/>
                      </a:cubicBezTo>
                      <a:cubicBezTo>
                        <a:pt x="556194" y="164787"/>
                        <a:pt x="563308" y="144058"/>
                        <a:pt x="577970" y="129396"/>
                      </a:cubicBezTo>
                      <a:cubicBezTo>
                        <a:pt x="653576" y="53790"/>
                        <a:pt x="561052" y="149697"/>
                        <a:pt x="621102" y="77638"/>
                      </a:cubicBezTo>
                      <a:cubicBezTo>
                        <a:pt x="628912" y="68266"/>
                        <a:pt x="639171" y="61131"/>
                        <a:pt x="646981" y="51759"/>
                      </a:cubicBezTo>
                      <a:cubicBezTo>
                        <a:pt x="653618" y="43794"/>
                        <a:pt x="655442" y="31374"/>
                        <a:pt x="664234" y="25879"/>
                      </a:cubicBezTo>
                      <a:cubicBezTo>
                        <a:pt x="679656" y="16241"/>
                        <a:pt x="698739" y="14378"/>
                        <a:pt x="715992" y="8627"/>
                      </a:cubicBezTo>
                      <a:lnTo>
                        <a:pt x="741872" y="0"/>
                      </a:lnTo>
                      <a:cubicBezTo>
                        <a:pt x="756249" y="2876"/>
                        <a:pt x="770442" y="6914"/>
                        <a:pt x="785004" y="8627"/>
                      </a:cubicBezTo>
                      <a:cubicBezTo>
                        <a:pt x="930243" y="25714"/>
                        <a:pt x="844689" y="6295"/>
                        <a:pt x="923026" y="25879"/>
                      </a:cubicBezTo>
                      <a:cubicBezTo>
                        <a:pt x="970235" y="57351"/>
                        <a:pt x="929992" y="35899"/>
                        <a:pt x="1009291" y="51759"/>
                      </a:cubicBezTo>
                      <a:cubicBezTo>
                        <a:pt x="1018207" y="53542"/>
                        <a:pt x="1026397" y="57993"/>
                        <a:pt x="1035170" y="60385"/>
                      </a:cubicBezTo>
                      <a:cubicBezTo>
                        <a:pt x="1058046" y="66624"/>
                        <a:pt x="1080930" y="72988"/>
                        <a:pt x="1104181" y="77638"/>
                      </a:cubicBezTo>
                      <a:cubicBezTo>
                        <a:pt x="1118558" y="80513"/>
                        <a:pt x="1133089" y="82708"/>
                        <a:pt x="1147313" y="86264"/>
                      </a:cubicBezTo>
                      <a:cubicBezTo>
                        <a:pt x="1156135" y="88469"/>
                        <a:pt x="1164205" y="93508"/>
                        <a:pt x="1173192" y="94891"/>
                      </a:cubicBezTo>
                      <a:cubicBezTo>
                        <a:pt x="1201754" y="99285"/>
                        <a:pt x="1230702" y="100642"/>
                        <a:pt x="1259457" y="103517"/>
                      </a:cubicBezTo>
                      <a:cubicBezTo>
                        <a:pt x="1343562" y="124545"/>
                        <a:pt x="1238587" y="98881"/>
                        <a:pt x="1337094" y="120770"/>
                      </a:cubicBezTo>
                      <a:cubicBezTo>
                        <a:pt x="1348668" y="123342"/>
                        <a:pt x="1359848" y="127829"/>
                        <a:pt x="1371600" y="129396"/>
                      </a:cubicBezTo>
                      <a:cubicBezTo>
                        <a:pt x="1403082" y="133594"/>
                        <a:pt x="1434861" y="135147"/>
                        <a:pt x="1466491" y="138023"/>
                      </a:cubicBezTo>
                      <a:cubicBezTo>
                        <a:pt x="1523365" y="136188"/>
                        <a:pt x="1740208" y="133732"/>
                        <a:pt x="1837426" y="120770"/>
                      </a:cubicBezTo>
                      <a:cubicBezTo>
                        <a:pt x="1846439" y="119568"/>
                        <a:pt x="1854389" y="113927"/>
                        <a:pt x="1863306" y="112144"/>
                      </a:cubicBezTo>
                      <a:cubicBezTo>
                        <a:pt x="1883244" y="108156"/>
                        <a:pt x="1903563" y="106393"/>
                        <a:pt x="1923691" y="103517"/>
                      </a:cubicBezTo>
                      <a:cubicBezTo>
                        <a:pt x="1940944" y="92015"/>
                        <a:pt x="1955778" y="75568"/>
                        <a:pt x="1975449" y="69011"/>
                      </a:cubicBezTo>
                      <a:cubicBezTo>
                        <a:pt x="1992702" y="63260"/>
                        <a:pt x="2009375" y="55326"/>
                        <a:pt x="2027208" y="51759"/>
                      </a:cubicBezTo>
                      <a:cubicBezTo>
                        <a:pt x="2081965" y="40807"/>
                        <a:pt x="2056116" y="46688"/>
                        <a:pt x="2104845" y="34506"/>
                      </a:cubicBezTo>
                      <a:cubicBezTo>
                        <a:pt x="2153728" y="37381"/>
                        <a:pt x="2202770" y="38260"/>
                        <a:pt x="2251494" y="43132"/>
                      </a:cubicBezTo>
                      <a:cubicBezTo>
                        <a:pt x="2260542" y="44037"/>
                        <a:pt x="2269425" y="47343"/>
                        <a:pt x="2277374" y="51759"/>
                      </a:cubicBezTo>
                      <a:cubicBezTo>
                        <a:pt x="2295500" y="61829"/>
                        <a:pt x="2329132" y="86264"/>
                        <a:pt x="2329132" y="86264"/>
                      </a:cubicBezTo>
                      <a:cubicBezTo>
                        <a:pt x="2332007" y="94891"/>
                        <a:pt x="2333342" y="104195"/>
                        <a:pt x="2337758" y="112144"/>
                      </a:cubicBezTo>
                      <a:lnTo>
                        <a:pt x="2389517" y="189781"/>
                      </a:lnTo>
                      <a:lnTo>
                        <a:pt x="2441275" y="267419"/>
                      </a:lnTo>
                      <a:lnTo>
                        <a:pt x="2458528" y="293298"/>
                      </a:lnTo>
                      <a:cubicBezTo>
                        <a:pt x="2464279" y="301925"/>
                        <a:pt x="2468450" y="311847"/>
                        <a:pt x="2475781" y="319178"/>
                      </a:cubicBezTo>
                      <a:cubicBezTo>
                        <a:pt x="2507126" y="350523"/>
                        <a:pt x="2499879" y="340837"/>
                        <a:pt x="2527540" y="379562"/>
                      </a:cubicBezTo>
                      <a:cubicBezTo>
                        <a:pt x="2533566" y="387999"/>
                        <a:pt x="2540155" y="396169"/>
                        <a:pt x="2544792" y="405442"/>
                      </a:cubicBezTo>
                      <a:cubicBezTo>
                        <a:pt x="2563561" y="442981"/>
                        <a:pt x="2540760" y="423951"/>
                        <a:pt x="2570672" y="465827"/>
                      </a:cubicBezTo>
                      <a:cubicBezTo>
                        <a:pt x="2577763" y="475754"/>
                        <a:pt x="2588741" y="482334"/>
                        <a:pt x="2596551" y="491706"/>
                      </a:cubicBezTo>
                      <a:cubicBezTo>
                        <a:pt x="2603188" y="499671"/>
                        <a:pt x="2607167" y="509620"/>
                        <a:pt x="2613804" y="517585"/>
                      </a:cubicBezTo>
                      <a:cubicBezTo>
                        <a:pt x="2634560" y="542492"/>
                        <a:pt x="2640116" y="543753"/>
                        <a:pt x="2665562" y="560717"/>
                      </a:cubicBezTo>
                      <a:cubicBezTo>
                        <a:pt x="2671313" y="569343"/>
                        <a:pt x="2675013" y="579769"/>
                        <a:pt x="2682815" y="586596"/>
                      </a:cubicBezTo>
                      <a:cubicBezTo>
                        <a:pt x="2698420" y="600250"/>
                        <a:pt x="2717321" y="609600"/>
                        <a:pt x="2734574" y="621102"/>
                      </a:cubicBezTo>
                      <a:cubicBezTo>
                        <a:pt x="2768020" y="643399"/>
                        <a:pt x="2750617" y="635076"/>
                        <a:pt x="2786332" y="646981"/>
                      </a:cubicBezTo>
                      <a:cubicBezTo>
                        <a:pt x="2835211" y="720301"/>
                        <a:pt x="2754711" y="606738"/>
                        <a:pt x="2855343" y="707366"/>
                      </a:cubicBezTo>
                      <a:cubicBezTo>
                        <a:pt x="2863970" y="715992"/>
                        <a:pt x="2871072" y="726478"/>
                        <a:pt x="2881223" y="733245"/>
                      </a:cubicBezTo>
                      <a:cubicBezTo>
                        <a:pt x="2888789" y="738289"/>
                        <a:pt x="2899153" y="737456"/>
                        <a:pt x="2907102" y="741872"/>
                      </a:cubicBezTo>
                      <a:cubicBezTo>
                        <a:pt x="2925228" y="751942"/>
                        <a:pt x="2941607" y="764876"/>
                        <a:pt x="2958860" y="776378"/>
                      </a:cubicBezTo>
                      <a:cubicBezTo>
                        <a:pt x="2967486" y="782129"/>
                        <a:pt x="2974904" y="790351"/>
                        <a:pt x="2984740" y="793630"/>
                      </a:cubicBezTo>
                      <a:cubicBezTo>
                        <a:pt x="2993366" y="796506"/>
                        <a:pt x="3002486" y="798190"/>
                        <a:pt x="3010619" y="802257"/>
                      </a:cubicBezTo>
                      <a:cubicBezTo>
                        <a:pt x="3030127" y="812012"/>
                        <a:pt x="3032993" y="816005"/>
                        <a:pt x="3045124" y="828136"/>
                      </a:cubicBezTo>
                      <a:lnTo>
                        <a:pt x="0" y="819510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" name="Freeform 19"/>
                <p:cNvSpPr/>
                <p:nvPr/>
              </p:nvSpPr>
              <p:spPr>
                <a:xfrm>
                  <a:off x="1830703" y="5421283"/>
                  <a:ext cx="1123845" cy="82810"/>
                </a:xfrm>
                <a:custGeom>
                  <a:avLst/>
                  <a:gdLst>
                    <a:gd name="connsiteX0" fmla="*/ 0 w 3045124"/>
                    <a:gd name="connsiteY0" fmla="*/ 819510 h 828136"/>
                    <a:gd name="connsiteX1" fmla="*/ 0 w 3045124"/>
                    <a:gd name="connsiteY1" fmla="*/ 819510 h 828136"/>
                    <a:gd name="connsiteX2" fmla="*/ 94891 w 3045124"/>
                    <a:gd name="connsiteY2" fmla="*/ 767751 h 828136"/>
                    <a:gd name="connsiteX3" fmla="*/ 112143 w 3045124"/>
                    <a:gd name="connsiteY3" fmla="*/ 741872 h 828136"/>
                    <a:gd name="connsiteX4" fmla="*/ 138023 w 3045124"/>
                    <a:gd name="connsiteY4" fmla="*/ 733245 h 828136"/>
                    <a:gd name="connsiteX5" fmla="*/ 189781 w 3045124"/>
                    <a:gd name="connsiteY5" fmla="*/ 698740 h 828136"/>
                    <a:gd name="connsiteX6" fmla="*/ 215660 w 3045124"/>
                    <a:gd name="connsiteY6" fmla="*/ 681487 h 828136"/>
                    <a:gd name="connsiteX7" fmla="*/ 267419 w 3045124"/>
                    <a:gd name="connsiteY7" fmla="*/ 629728 h 828136"/>
                    <a:gd name="connsiteX8" fmla="*/ 336430 w 3045124"/>
                    <a:gd name="connsiteY8" fmla="*/ 526211 h 828136"/>
                    <a:gd name="connsiteX9" fmla="*/ 388189 w 3045124"/>
                    <a:gd name="connsiteY9" fmla="*/ 448574 h 828136"/>
                    <a:gd name="connsiteX10" fmla="*/ 405441 w 3045124"/>
                    <a:gd name="connsiteY10" fmla="*/ 422694 h 828136"/>
                    <a:gd name="connsiteX11" fmla="*/ 414068 w 3045124"/>
                    <a:gd name="connsiteY11" fmla="*/ 396815 h 828136"/>
                    <a:gd name="connsiteX12" fmla="*/ 448574 w 3045124"/>
                    <a:gd name="connsiteY12" fmla="*/ 345057 h 828136"/>
                    <a:gd name="connsiteX13" fmla="*/ 457200 w 3045124"/>
                    <a:gd name="connsiteY13" fmla="*/ 310551 h 828136"/>
                    <a:gd name="connsiteX14" fmla="*/ 491706 w 3045124"/>
                    <a:gd name="connsiteY14" fmla="*/ 258793 h 828136"/>
                    <a:gd name="connsiteX15" fmla="*/ 508958 w 3045124"/>
                    <a:gd name="connsiteY15" fmla="*/ 232913 h 828136"/>
                    <a:gd name="connsiteX16" fmla="*/ 543464 w 3045124"/>
                    <a:gd name="connsiteY16" fmla="*/ 181155 h 828136"/>
                    <a:gd name="connsiteX17" fmla="*/ 577970 w 3045124"/>
                    <a:gd name="connsiteY17" fmla="*/ 129396 h 828136"/>
                    <a:gd name="connsiteX18" fmla="*/ 621102 w 3045124"/>
                    <a:gd name="connsiteY18" fmla="*/ 77638 h 828136"/>
                    <a:gd name="connsiteX19" fmla="*/ 646981 w 3045124"/>
                    <a:gd name="connsiteY19" fmla="*/ 51759 h 828136"/>
                    <a:gd name="connsiteX20" fmla="*/ 664234 w 3045124"/>
                    <a:gd name="connsiteY20" fmla="*/ 25879 h 828136"/>
                    <a:gd name="connsiteX21" fmla="*/ 715992 w 3045124"/>
                    <a:gd name="connsiteY21" fmla="*/ 8627 h 828136"/>
                    <a:gd name="connsiteX22" fmla="*/ 741872 w 3045124"/>
                    <a:gd name="connsiteY22" fmla="*/ 0 h 828136"/>
                    <a:gd name="connsiteX23" fmla="*/ 785004 w 3045124"/>
                    <a:gd name="connsiteY23" fmla="*/ 8627 h 828136"/>
                    <a:gd name="connsiteX24" fmla="*/ 923026 w 3045124"/>
                    <a:gd name="connsiteY24" fmla="*/ 25879 h 828136"/>
                    <a:gd name="connsiteX25" fmla="*/ 1009291 w 3045124"/>
                    <a:gd name="connsiteY25" fmla="*/ 51759 h 828136"/>
                    <a:gd name="connsiteX26" fmla="*/ 1035170 w 3045124"/>
                    <a:gd name="connsiteY26" fmla="*/ 60385 h 828136"/>
                    <a:gd name="connsiteX27" fmla="*/ 1104181 w 3045124"/>
                    <a:gd name="connsiteY27" fmla="*/ 77638 h 828136"/>
                    <a:gd name="connsiteX28" fmla="*/ 1147313 w 3045124"/>
                    <a:gd name="connsiteY28" fmla="*/ 86264 h 828136"/>
                    <a:gd name="connsiteX29" fmla="*/ 1173192 w 3045124"/>
                    <a:gd name="connsiteY29" fmla="*/ 94891 h 828136"/>
                    <a:gd name="connsiteX30" fmla="*/ 1259457 w 3045124"/>
                    <a:gd name="connsiteY30" fmla="*/ 103517 h 828136"/>
                    <a:gd name="connsiteX31" fmla="*/ 1337094 w 3045124"/>
                    <a:gd name="connsiteY31" fmla="*/ 120770 h 828136"/>
                    <a:gd name="connsiteX32" fmla="*/ 1371600 w 3045124"/>
                    <a:gd name="connsiteY32" fmla="*/ 129396 h 828136"/>
                    <a:gd name="connsiteX33" fmla="*/ 1466491 w 3045124"/>
                    <a:gd name="connsiteY33" fmla="*/ 138023 h 828136"/>
                    <a:gd name="connsiteX34" fmla="*/ 1837426 w 3045124"/>
                    <a:gd name="connsiteY34" fmla="*/ 120770 h 828136"/>
                    <a:gd name="connsiteX35" fmla="*/ 1863306 w 3045124"/>
                    <a:gd name="connsiteY35" fmla="*/ 112144 h 828136"/>
                    <a:gd name="connsiteX36" fmla="*/ 1923691 w 3045124"/>
                    <a:gd name="connsiteY36" fmla="*/ 103517 h 828136"/>
                    <a:gd name="connsiteX37" fmla="*/ 1975449 w 3045124"/>
                    <a:gd name="connsiteY37" fmla="*/ 69011 h 828136"/>
                    <a:gd name="connsiteX38" fmla="*/ 2027208 w 3045124"/>
                    <a:gd name="connsiteY38" fmla="*/ 51759 h 828136"/>
                    <a:gd name="connsiteX39" fmla="*/ 2104845 w 3045124"/>
                    <a:gd name="connsiteY39" fmla="*/ 34506 h 828136"/>
                    <a:gd name="connsiteX40" fmla="*/ 2251494 w 3045124"/>
                    <a:gd name="connsiteY40" fmla="*/ 43132 h 828136"/>
                    <a:gd name="connsiteX41" fmla="*/ 2277374 w 3045124"/>
                    <a:gd name="connsiteY41" fmla="*/ 51759 h 828136"/>
                    <a:gd name="connsiteX42" fmla="*/ 2329132 w 3045124"/>
                    <a:gd name="connsiteY42" fmla="*/ 86264 h 828136"/>
                    <a:gd name="connsiteX43" fmla="*/ 2337758 w 3045124"/>
                    <a:gd name="connsiteY43" fmla="*/ 112144 h 828136"/>
                    <a:gd name="connsiteX44" fmla="*/ 2389517 w 3045124"/>
                    <a:gd name="connsiteY44" fmla="*/ 189781 h 828136"/>
                    <a:gd name="connsiteX45" fmla="*/ 2441275 w 3045124"/>
                    <a:gd name="connsiteY45" fmla="*/ 267419 h 828136"/>
                    <a:gd name="connsiteX46" fmla="*/ 2458528 w 3045124"/>
                    <a:gd name="connsiteY46" fmla="*/ 293298 h 828136"/>
                    <a:gd name="connsiteX47" fmla="*/ 2475781 w 3045124"/>
                    <a:gd name="connsiteY47" fmla="*/ 319178 h 828136"/>
                    <a:gd name="connsiteX48" fmla="*/ 2527540 w 3045124"/>
                    <a:gd name="connsiteY48" fmla="*/ 379562 h 828136"/>
                    <a:gd name="connsiteX49" fmla="*/ 2544792 w 3045124"/>
                    <a:gd name="connsiteY49" fmla="*/ 405442 h 828136"/>
                    <a:gd name="connsiteX50" fmla="*/ 2570672 w 3045124"/>
                    <a:gd name="connsiteY50" fmla="*/ 465827 h 828136"/>
                    <a:gd name="connsiteX51" fmla="*/ 2596551 w 3045124"/>
                    <a:gd name="connsiteY51" fmla="*/ 491706 h 828136"/>
                    <a:gd name="connsiteX52" fmla="*/ 2613804 w 3045124"/>
                    <a:gd name="connsiteY52" fmla="*/ 517585 h 828136"/>
                    <a:gd name="connsiteX53" fmla="*/ 2665562 w 3045124"/>
                    <a:gd name="connsiteY53" fmla="*/ 560717 h 828136"/>
                    <a:gd name="connsiteX54" fmla="*/ 2682815 w 3045124"/>
                    <a:gd name="connsiteY54" fmla="*/ 586596 h 828136"/>
                    <a:gd name="connsiteX55" fmla="*/ 2734574 w 3045124"/>
                    <a:gd name="connsiteY55" fmla="*/ 621102 h 828136"/>
                    <a:gd name="connsiteX56" fmla="*/ 2786332 w 3045124"/>
                    <a:gd name="connsiteY56" fmla="*/ 646981 h 828136"/>
                    <a:gd name="connsiteX57" fmla="*/ 2855343 w 3045124"/>
                    <a:gd name="connsiteY57" fmla="*/ 707366 h 828136"/>
                    <a:gd name="connsiteX58" fmla="*/ 2881223 w 3045124"/>
                    <a:gd name="connsiteY58" fmla="*/ 733245 h 828136"/>
                    <a:gd name="connsiteX59" fmla="*/ 2907102 w 3045124"/>
                    <a:gd name="connsiteY59" fmla="*/ 741872 h 828136"/>
                    <a:gd name="connsiteX60" fmla="*/ 2958860 w 3045124"/>
                    <a:gd name="connsiteY60" fmla="*/ 776378 h 828136"/>
                    <a:gd name="connsiteX61" fmla="*/ 2984740 w 3045124"/>
                    <a:gd name="connsiteY61" fmla="*/ 793630 h 828136"/>
                    <a:gd name="connsiteX62" fmla="*/ 3010619 w 3045124"/>
                    <a:gd name="connsiteY62" fmla="*/ 802257 h 828136"/>
                    <a:gd name="connsiteX63" fmla="*/ 3045124 w 3045124"/>
                    <a:gd name="connsiteY63" fmla="*/ 828136 h 828136"/>
                    <a:gd name="connsiteX64" fmla="*/ 0 w 3045124"/>
                    <a:gd name="connsiteY64" fmla="*/ 819510 h 828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</a:cxnLst>
                  <a:rect l="l" t="t" r="r" b="b"/>
                  <a:pathLst>
                    <a:path w="3045124" h="828136">
                      <a:moveTo>
                        <a:pt x="0" y="819510"/>
                      </a:moveTo>
                      <a:lnTo>
                        <a:pt x="0" y="819510"/>
                      </a:lnTo>
                      <a:cubicBezTo>
                        <a:pt x="91" y="819464"/>
                        <a:pt x="79133" y="783509"/>
                        <a:pt x="94891" y="767751"/>
                      </a:cubicBezTo>
                      <a:cubicBezTo>
                        <a:pt x="102222" y="760420"/>
                        <a:pt x="104047" y="748349"/>
                        <a:pt x="112143" y="741872"/>
                      </a:cubicBezTo>
                      <a:cubicBezTo>
                        <a:pt x="119244" y="736191"/>
                        <a:pt x="130074" y="737661"/>
                        <a:pt x="138023" y="733245"/>
                      </a:cubicBezTo>
                      <a:cubicBezTo>
                        <a:pt x="156149" y="723175"/>
                        <a:pt x="172528" y="710242"/>
                        <a:pt x="189781" y="698740"/>
                      </a:cubicBezTo>
                      <a:cubicBezTo>
                        <a:pt x="198407" y="692989"/>
                        <a:pt x="208329" y="688818"/>
                        <a:pt x="215660" y="681487"/>
                      </a:cubicBezTo>
                      <a:cubicBezTo>
                        <a:pt x="232913" y="664234"/>
                        <a:pt x="253885" y="650030"/>
                        <a:pt x="267419" y="629728"/>
                      </a:cubicBezTo>
                      <a:lnTo>
                        <a:pt x="336430" y="526211"/>
                      </a:lnTo>
                      <a:lnTo>
                        <a:pt x="388189" y="448574"/>
                      </a:lnTo>
                      <a:cubicBezTo>
                        <a:pt x="393940" y="439947"/>
                        <a:pt x="402162" y="432530"/>
                        <a:pt x="405441" y="422694"/>
                      </a:cubicBezTo>
                      <a:cubicBezTo>
                        <a:pt x="408317" y="414068"/>
                        <a:pt x="409652" y="404764"/>
                        <a:pt x="414068" y="396815"/>
                      </a:cubicBezTo>
                      <a:cubicBezTo>
                        <a:pt x="424138" y="378689"/>
                        <a:pt x="448574" y="345057"/>
                        <a:pt x="448574" y="345057"/>
                      </a:cubicBezTo>
                      <a:cubicBezTo>
                        <a:pt x="451449" y="333555"/>
                        <a:pt x="451898" y="321155"/>
                        <a:pt x="457200" y="310551"/>
                      </a:cubicBezTo>
                      <a:cubicBezTo>
                        <a:pt x="466473" y="292005"/>
                        <a:pt x="480204" y="276046"/>
                        <a:pt x="491706" y="258793"/>
                      </a:cubicBezTo>
                      <a:cubicBezTo>
                        <a:pt x="497457" y="250167"/>
                        <a:pt x="505679" y="242749"/>
                        <a:pt x="508958" y="232913"/>
                      </a:cubicBezTo>
                      <a:cubicBezTo>
                        <a:pt x="525457" y="183419"/>
                        <a:pt x="505770" y="229619"/>
                        <a:pt x="543464" y="181155"/>
                      </a:cubicBezTo>
                      <a:cubicBezTo>
                        <a:pt x="556194" y="164787"/>
                        <a:pt x="563308" y="144058"/>
                        <a:pt x="577970" y="129396"/>
                      </a:cubicBezTo>
                      <a:cubicBezTo>
                        <a:pt x="653576" y="53790"/>
                        <a:pt x="561052" y="149697"/>
                        <a:pt x="621102" y="77638"/>
                      </a:cubicBezTo>
                      <a:cubicBezTo>
                        <a:pt x="628912" y="68266"/>
                        <a:pt x="639171" y="61131"/>
                        <a:pt x="646981" y="51759"/>
                      </a:cubicBezTo>
                      <a:cubicBezTo>
                        <a:pt x="653618" y="43794"/>
                        <a:pt x="655442" y="31374"/>
                        <a:pt x="664234" y="25879"/>
                      </a:cubicBezTo>
                      <a:cubicBezTo>
                        <a:pt x="679656" y="16241"/>
                        <a:pt x="698739" y="14378"/>
                        <a:pt x="715992" y="8627"/>
                      </a:cubicBezTo>
                      <a:lnTo>
                        <a:pt x="741872" y="0"/>
                      </a:lnTo>
                      <a:cubicBezTo>
                        <a:pt x="756249" y="2876"/>
                        <a:pt x="770442" y="6914"/>
                        <a:pt x="785004" y="8627"/>
                      </a:cubicBezTo>
                      <a:cubicBezTo>
                        <a:pt x="930243" y="25714"/>
                        <a:pt x="844689" y="6295"/>
                        <a:pt x="923026" y="25879"/>
                      </a:cubicBezTo>
                      <a:cubicBezTo>
                        <a:pt x="970235" y="57351"/>
                        <a:pt x="929992" y="35899"/>
                        <a:pt x="1009291" y="51759"/>
                      </a:cubicBezTo>
                      <a:cubicBezTo>
                        <a:pt x="1018207" y="53542"/>
                        <a:pt x="1026397" y="57993"/>
                        <a:pt x="1035170" y="60385"/>
                      </a:cubicBezTo>
                      <a:cubicBezTo>
                        <a:pt x="1058046" y="66624"/>
                        <a:pt x="1080930" y="72988"/>
                        <a:pt x="1104181" y="77638"/>
                      </a:cubicBezTo>
                      <a:cubicBezTo>
                        <a:pt x="1118558" y="80513"/>
                        <a:pt x="1133089" y="82708"/>
                        <a:pt x="1147313" y="86264"/>
                      </a:cubicBezTo>
                      <a:cubicBezTo>
                        <a:pt x="1156135" y="88469"/>
                        <a:pt x="1164205" y="93508"/>
                        <a:pt x="1173192" y="94891"/>
                      </a:cubicBezTo>
                      <a:cubicBezTo>
                        <a:pt x="1201754" y="99285"/>
                        <a:pt x="1230702" y="100642"/>
                        <a:pt x="1259457" y="103517"/>
                      </a:cubicBezTo>
                      <a:cubicBezTo>
                        <a:pt x="1343562" y="124545"/>
                        <a:pt x="1238587" y="98881"/>
                        <a:pt x="1337094" y="120770"/>
                      </a:cubicBezTo>
                      <a:cubicBezTo>
                        <a:pt x="1348668" y="123342"/>
                        <a:pt x="1359848" y="127829"/>
                        <a:pt x="1371600" y="129396"/>
                      </a:cubicBezTo>
                      <a:cubicBezTo>
                        <a:pt x="1403082" y="133594"/>
                        <a:pt x="1434861" y="135147"/>
                        <a:pt x="1466491" y="138023"/>
                      </a:cubicBezTo>
                      <a:cubicBezTo>
                        <a:pt x="1523365" y="136188"/>
                        <a:pt x="1740208" y="133732"/>
                        <a:pt x="1837426" y="120770"/>
                      </a:cubicBezTo>
                      <a:cubicBezTo>
                        <a:pt x="1846439" y="119568"/>
                        <a:pt x="1854389" y="113927"/>
                        <a:pt x="1863306" y="112144"/>
                      </a:cubicBezTo>
                      <a:cubicBezTo>
                        <a:pt x="1883244" y="108156"/>
                        <a:pt x="1903563" y="106393"/>
                        <a:pt x="1923691" y="103517"/>
                      </a:cubicBezTo>
                      <a:cubicBezTo>
                        <a:pt x="1940944" y="92015"/>
                        <a:pt x="1955778" y="75568"/>
                        <a:pt x="1975449" y="69011"/>
                      </a:cubicBezTo>
                      <a:cubicBezTo>
                        <a:pt x="1992702" y="63260"/>
                        <a:pt x="2009375" y="55326"/>
                        <a:pt x="2027208" y="51759"/>
                      </a:cubicBezTo>
                      <a:cubicBezTo>
                        <a:pt x="2081965" y="40807"/>
                        <a:pt x="2056116" y="46688"/>
                        <a:pt x="2104845" y="34506"/>
                      </a:cubicBezTo>
                      <a:cubicBezTo>
                        <a:pt x="2153728" y="37381"/>
                        <a:pt x="2202770" y="38260"/>
                        <a:pt x="2251494" y="43132"/>
                      </a:cubicBezTo>
                      <a:cubicBezTo>
                        <a:pt x="2260542" y="44037"/>
                        <a:pt x="2269425" y="47343"/>
                        <a:pt x="2277374" y="51759"/>
                      </a:cubicBezTo>
                      <a:cubicBezTo>
                        <a:pt x="2295500" y="61829"/>
                        <a:pt x="2329132" y="86264"/>
                        <a:pt x="2329132" y="86264"/>
                      </a:cubicBezTo>
                      <a:cubicBezTo>
                        <a:pt x="2332007" y="94891"/>
                        <a:pt x="2333342" y="104195"/>
                        <a:pt x="2337758" y="112144"/>
                      </a:cubicBezTo>
                      <a:lnTo>
                        <a:pt x="2389517" y="189781"/>
                      </a:lnTo>
                      <a:lnTo>
                        <a:pt x="2441275" y="267419"/>
                      </a:lnTo>
                      <a:lnTo>
                        <a:pt x="2458528" y="293298"/>
                      </a:lnTo>
                      <a:cubicBezTo>
                        <a:pt x="2464279" y="301925"/>
                        <a:pt x="2468450" y="311847"/>
                        <a:pt x="2475781" y="319178"/>
                      </a:cubicBezTo>
                      <a:cubicBezTo>
                        <a:pt x="2507126" y="350523"/>
                        <a:pt x="2499879" y="340837"/>
                        <a:pt x="2527540" y="379562"/>
                      </a:cubicBezTo>
                      <a:cubicBezTo>
                        <a:pt x="2533566" y="387999"/>
                        <a:pt x="2540155" y="396169"/>
                        <a:pt x="2544792" y="405442"/>
                      </a:cubicBezTo>
                      <a:cubicBezTo>
                        <a:pt x="2563561" y="442981"/>
                        <a:pt x="2540760" y="423951"/>
                        <a:pt x="2570672" y="465827"/>
                      </a:cubicBezTo>
                      <a:cubicBezTo>
                        <a:pt x="2577763" y="475754"/>
                        <a:pt x="2588741" y="482334"/>
                        <a:pt x="2596551" y="491706"/>
                      </a:cubicBezTo>
                      <a:cubicBezTo>
                        <a:pt x="2603188" y="499671"/>
                        <a:pt x="2607167" y="509620"/>
                        <a:pt x="2613804" y="517585"/>
                      </a:cubicBezTo>
                      <a:cubicBezTo>
                        <a:pt x="2634560" y="542492"/>
                        <a:pt x="2640116" y="543753"/>
                        <a:pt x="2665562" y="560717"/>
                      </a:cubicBezTo>
                      <a:cubicBezTo>
                        <a:pt x="2671313" y="569343"/>
                        <a:pt x="2675013" y="579769"/>
                        <a:pt x="2682815" y="586596"/>
                      </a:cubicBezTo>
                      <a:cubicBezTo>
                        <a:pt x="2698420" y="600250"/>
                        <a:pt x="2717321" y="609600"/>
                        <a:pt x="2734574" y="621102"/>
                      </a:cubicBezTo>
                      <a:cubicBezTo>
                        <a:pt x="2768020" y="643399"/>
                        <a:pt x="2750617" y="635076"/>
                        <a:pt x="2786332" y="646981"/>
                      </a:cubicBezTo>
                      <a:cubicBezTo>
                        <a:pt x="2835211" y="720301"/>
                        <a:pt x="2754711" y="606738"/>
                        <a:pt x="2855343" y="707366"/>
                      </a:cubicBezTo>
                      <a:cubicBezTo>
                        <a:pt x="2863970" y="715992"/>
                        <a:pt x="2871072" y="726478"/>
                        <a:pt x="2881223" y="733245"/>
                      </a:cubicBezTo>
                      <a:cubicBezTo>
                        <a:pt x="2888789" y="738289"/>
                        <a:pt x="2899153" y="737456"/>
                        <a:pt x="2907102" y="741872"/>
                      </a:cubicBezTo>
                      <a:cubicBezTo>
                        <a:pt x="2925228" y="751942"/>
                        <a:pt x="2941607" y="764876"/>
                        <a:pt x="2958860" y="776378"/>
                      </a:cubicBezTo>
                      <a:cubicBezTo>
                        <a:pt x="2967486" y="782129"/>
                        <a:pt x="2974904" y="790351"/>
                        <a:pt x="2984740" y="793630"/>
                      </a:cubicBezTo>
                      <a:cubicBezTo>
                        <a:pt x="2993366" y="796506"/>
                        <a:pt x="3002486" y="798190"/>
                        <a:pt x="3010619" y="802257"/>
                      </a:cubicBezTo>
                      <a:cubicBezTo>
                        <a:pt x="3030127" y="812012"/>
                        <a:pt x="3032993" y="816005"/>
                        <a:pt x="3045124" y="828136"/>
                      </a:cubicBezTo>
                      <a:lnTo>
                        <a:pt x="0" y="819510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1895400" y="5477773"/>
                  <a:ext cx="5684808" cy="474072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50047" y="1537277"/>
                <a:ext cx="2042701" cy="3940496"/>
              </a:xfrm>
              <a:prstGeom prst="rect">
                <a:avLst/>
              </a:prstGeom>
            </p:spPr>
          </p:pic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37245" y="1916526"/>
              <a:ext cx="243111" cy="482422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329212" y="2822481"/>
            <a:ext cx="8492464" cy="3377477"/>
            <a:chOff x="307886" y="2744844"/>
            <a:chExt cx="8492464" cy="337747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7886" y="2744844"/>
              <a:ext cx="8492464" cy="3377477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65200" y="3616243"/>
              <a:ext cx="4813299" cy="54014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en-GB" sz="1600" dirty="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There is no gravity because there is no air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65200" y="4252905"/>
              <a:ext cx="4813299" cy="54263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en-GB" sz="1600" dirty="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Gravity is weaker than on Earth </a:t>
              </a:r>
            </a:p>
            <a:p>
              <a:r>
                <a:rPr lang="en-GB" sz="1600" dirty="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so she can jump up and down more easily</a:t>
              </a:r>
              <a:endParaRPr lang="en-GB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65198" y="4906780"/>
              <a:ext cx="4813299" cy="54014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en-GB" sz="1600" dirty="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Gravity is stronger than on the Earth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65198" y="5558159"/>
              <a:ext cx="4813299" cy="54014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en-GB" sz="1600" dirty="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If the astronaut drops the hammer it will float next to her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3785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889" y="645638"/>
            <a:ext cx="9150889" cy="6212362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the Moon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 descr="Image result for nasa moonscap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94" b="16580"/>
          <a:stretch/>
        </p:blipFill>
        <p:spPr bwMode="auto">
          <a:xfrm>
            <a:off x="808269" y="773300"/>
            <a:ext cx="7583024" cy="557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Placeholder 16"/>
          <p:cNvSpPr txBox="1">
            <a:spLocks/>
          </p:cNvSpPr>
          <p:nvPr/>
        </p:nvSpPr>
        <p:spPr>
          <a:xfrm>
            <a:off x="808269" y="773300"/>
            <a:ext cx="7583025" cy="83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Apollo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11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astronaut, Buzz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Aldrin, setting up science experiments on the Moon – July 1969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617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</TotalTime>
  <Words>94</Words>
  <Application>Microsoft Office PowerPoint</Application>
  <PresentationFormat>On-screen Show (4:3)</PresentationFormat>
  <Paragraphs>13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</vt:vector>
  </TitlesOfParts>
  <Company>University of York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Fairhurst</dc:creator>
  <cp:lastModifiedBy>Andy Francis</cp:lastModifiedBy>
  <cp:revision>13</cp:revision>
  <dcterms:created xsi:type="dcterms:W3CDTF">2018-09-18T14:07:52Z</dcterms:created>
  <dcterms:modified xsi:type="dcterms:W3CDTF">2021-02-01T10:40:58Z</dcterms:modified>
</cp:coreProperties>
</file>